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1"/>
    <p:sldMasterId id="2147483671" r:id="rId2"/>
  </p:sldMasterIdLst>
  <p:notesMasterIdLst>
    <p:notesMasterId r:id="rId12"/>
  </p:notesMasterIdLst>
  <p:handoutMasterIdLst>
    <p:handoutMasterId r:id="rId13"/>
  </p:handoutMasterIdLst>
  <p:sldIdLst>
    <p:sldId id="273" r:id="rId3"/>
    <p:sldId id="304" r:id="rId4"/>
    <p:sldId id="305" r:id="rId5"/>
    <p:sldId id="324" r:id="rId6"/>
    <p:sldId id="325" r:id="rId7"/>
    <p:sldId id="326" r:id="rId8"/>
    <p:sldId id="327" r:id="rId9"/>
    <p:sldId id="323" r:id="rId10"/>
    <p:sldId id="258" r:id="rId11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3B37"/>
    <a:srgbClr val="CB3D3A"/>
    <a:srgbClr val="9B2D2A"/>
    <a:srgbClr val="FFB069"/>
    <a:srgbClr val="FF54AD"/>
    <a:srgbClr val="FF8F2A"/>
    <a:srgbClr val="CB6C1D"/>
    <a:srgbClr val="D7D200"/>
    <a:srgbClr val="EBE600"/>
    <a:srgbClr val="CBD7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3488" autoAdjust="0"/>
  </p:normalViewPr>
  <p:slideViewPr>
    <p:cSldViewPr snapToObjects="1">
      <p:cViewPr>
        <p:scale>
          <a:sx n="102" d="100"/>
          <a:sy n="102" d="100"/>
        </p:scale>
        <p:origin x="-250" y="-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6" d="100"/>
          <a:sy n="86" d="100"/>
        </p:scale>
        <p:origin x="3786" y="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F98486-4836-47EA-B6EF-22C184624609}" type="doc">
      <dgm:prSet loTypeId="urn:microsoft.com/office/officeart/2005/8/layout/chart3" loCatId="cycle" qsTypeId="urn:microsoft.com/office/officeart/2005/8/quickstyle/simple5" qsCatId="simple" csTypeId="urn:microsoft.com/office/officeart/2005/8/colors/accent1_2" csCatId="accent1" phldr="1"/>
      <dgm:spPr/>
    </dgm:pt>
    <dgm:pt modelId="{D0BC87AB-160F-4BCB-9089-66BE4E4FBCDC}">
      <dgm:prSet phldrT="[Szöveg]" custT="1"/>
      <dgm:spPr/>
      <dgm:t>
        <a:bodyPr/>
        <a:lstStyle/>
        <a:p>
          <a:r>
            <a:rPr lang="hu-HU" sz="1400" b="0" noProof="0" dirty="0" smtClean="0">
              <a:ln>
                <a:solidFill>
                  <a:schemeClr val="bg1"/>
                </a:solidFill>
              </a:ln>
            </a:rPr>
            <a:t>Intézményi elkötelezettség</a:t>
          </a:r>
          <a:endParaRPr lang="en-GB" sz="1400" b="0" noProof="0" dirty="0">
            <a:ln>
              <a:solidFill>
                <a:schemeClr val="bg1"/>
              </a:solidFill>
            </a:ln>
          </a:endParaRPr>
        </a:p>
      </dgm:t>
    </dgm:pt>
    <dgm:pt modelId="{97BDD459-5DD4-48ED-B0ED-58F1DAA6A3E4}" type="parTrans" cxnId="{641DF303-AC17-4814-B54A-04BA12C80E7F}">
      <dgm:prSet/>
      <dgm:spPr/>
      <dgm:t>
        <a:bodyPr/>
        <a:lstStyle/>
        <a:p>
          <a:endParaRPr lang="hu-HU"/>
        </a:p>
      </dgm:t>
    </dgm:pt>
    <dgm:pt modelId="{B09505AB-6189-409D-98B7-3105656794F7}" type="sibTrans" cxnId="{641DF303-AC17-4814-B54A-04BA12C80E7F}">
      <dgm:prSet/>
      <dgm:spPr/>
      <dgm:t>
        <a:bodyPr/>
        <a:lstStyle/>
        <a:p>
          <a:endParaRPr lang="hu-HU"/>
        </a:p>
      </dgm:t>
    </dgm:pt>
    <dgm:pt modelId="{B248F970-E3C5-4FC5-90AB-2B8288F814EA}">
      <dgm:prSet phldrT="[Szöveg]" custT="1"/>
      <dgm:spPr/>
      <dgm:t>
        <a:bodyPr/>
        <a:lstStyle/>
        <a:p>
          <a:r>
            <a:rPr lang="hu-HU" sz="1600" b="0" noProof="0" dirty="0" smtClean="0">
              <a:ln>
                <a:solidFill>
                  <a:schemeClr val="bg1"/>
                </a:solidFill>
              </a:ln>
            </a:rPr>
            <a:t>Szolgáltatások</a:t>
          </a:r>
          <a:endParaRPr lang="en-GB" sz="1600" b="0" noProof="0" dirty="0">
            <a:ln>
              <a:solidFill>
                <a:schemeClr val="bg1"/>
              </a:solidFill>
            </a:ln>
          </a:endParaRPr>
        </a:p>
      </dgm:t>
    </dgm:pt>
    <dgm:pt modelId="{B11941E0-C258-4B6A-8177-49A854FE8FB8}" type="parTrans" cxnId="{B137F1A0-8184-4BE1-95B6-BDB09831DAA8}">
      <dgm:prSet/>
      <dgm:spPr/>
      <dgm:t>
        <a:bodyPr/>
        <a:lstStyle/>
        <a:p>
          <a:endParaRPr lang="hu-HU"/>
        </a:p>
      </dgm:t>
    </dgm:pt>
    <dgm:pt modelId="{33BDE9CA-23AC-4296-A23E-F55222E6059C}" type="sibTrans" cxnId="{B137F1A0-8184-4BE1-95B6-BDB09831DAA8}">
      <dgm:prSet/>
      <dgm:spPr/>
      <dgm:t>
        <a:bodyPr/>
        <a:lstStyle/>
        <a:p>
          <a:endParaRPr lang="hu-HU"/>
        </a:p>
      </dgm:t>
    </dgm:pt>
    <dgm:pt modelId="{12911399-D561-43F7-B0C8-B390FF346CFD}">
      <dgm:prSet phldrT="[Szöveg]" custT="1"/>
      <dgm:spPr/>
      <dgm:t>
        <a:bodyPr/>
        <a:lstStyle/>
        <a:p>
          <a:r>
            <a:rPr lang="hu-HU" sz="1400" b="0" noProof="0" dirty="0" smtClean="0">
              <a:ln>
                <a:solidFill>
                  <a:schemeClr val="bg1"/>
                </a:solidFill>
              </a:ln>
            </a:rPr>
            <a:t>Minőségirányítás</a:t>
          </a:r>
          <a:endParaRPr lang="en-GB" sz="1400" b="0" noProof="0" dirty="0">
            <a:ln>
              <a:solidFill>
                <a:schemeClr val="bg1"/>
              </a:solidFill>
            </a:ln>
          </a:endParaRPr>
        </a:p>
      </dgm:t>
    </dgm:pt>
    <dgm:pt modelId="{B88D5AF6-6935-4022-B34A-C86B6B23EA5D}" type="parTrans" cxnId="{C3F97BBD-7461-4328-A247-24B9D6F25E4A}">
      <dgm:prSet/>
      <dgm:spPr/>
      <dgm:t>
        <a:bodyPr/>
        <a:lstStyle/>
        <a:p>
          <a:endParaRPr lang="hu-HU"/>
        </a:p>
      </dgm:t>
    </dgm:pt>
    <dgm:pt modelId="{12B5EFD4-119B-49A0-A5D2-CA7B6209BF42}" type="sibTrans" cxnId="{C3F97BBD-7461-4328-A247-24B9D6F25E4A}">
      <dgm:prSet/>
      <dgm:spPr/>
      <dgm:t>
        <a:bodyPr/>
        <a:lstStyle/>
        <a:p>
          <a:endParaRPr lang="hu-HU"/>
        </a:p>
      </dgm:t>
    </dgm:pt>
    <dgm:pt modelId="{A76E06C2-7F9E-400C-B757-82E0687DD857}">
      <dgm:prSet phldrT="[Szöveg]" custT="1"/>
      <dgm:spPr/>
      <dgm:t>
        <a:bodyPr/>
        <a:lstStyle/>
        <a:p>
          <a:r>
            <a:rPr lang="hu-HU" sz="1600" b="0" noProof="0" dirty="0" smtClean="0">
              <a:ln>
                <a:solidFill>
                  <a:schemeClr val="bg1"/>
                </a:solidFill>
              </a:ln>
            </a:rPr>
            <a:t>Erőforrások</a:t>
          </a:r>
          <a:r>
            <a:rPr lang="en-GB" sz="1600" b="0" noProof="0" dirty="0" smtClean="0">
              <a:ln>
                <a:solidFill>
                  <a:schemeClr val="bg1"/>
                </a:solidFill>
              </a:ln>
            </a:rPr>
            <a:t> </a:t>
          </a:r>
          <a:endParaRPr lang="en-GB" sz="1600" b="0" noProof="0" dirty="0">
            <a:ln>
              <a:solidFill>
                <a:schemeClr val="bg1"/>
              </a:solidFill>
            </a:ln>
          </a:endParaRPr>
        </a:p>
      </dgm:t>
    </dgm:pt>
    <dgm:pt modelId="{B60D3006-B882-4286-B48E-F39FB9D206F9}" type="parTrans" cxnId="{623D674F-8E98-420A-9826-69B9D3DD3D19}">
      <dgm:prSet/>
      <dgm:spPr/>
      <dgm:t>
        <a:bodyPr/>
        <a:lstStyle/>
        <a:p>
          <a:endParaRPr lang="hu-HU"/>
        </a:p>
      </dgm:t>
    </dgm:pt>
    <dgm:pt modelId="{D5E3ACF5-CEEA-4F3F-B687-7228879EFD09}" type="sibTrans" cxnId="{623D674F-8E98-420A-9826-69B9D3DD3D19}">
      <dgm:prSet/>
      <dgm:spPr/>
      <dgm:t>
        <a:bodyPr/>
        <a:lstStyle/>
        <a:p>
          <a:endParaRPr lang="hu-HU"/>
        </a:p>
      </dgm:t>
    </dgm:pt>
    <dgm:pt modelId="{38BF1D61-9A73-4D05-BAEB-78E1146D0BFC}">
      <dgm:prSet phldrT="[Szöveg]" custT="1"/>
      <dgm:spPr/>
      <dgm:t>
        <a:bodyPr/>
        <a:lstStyle/>
        <a:p>
          <a:r>
            <a:rPr lang="hu-HU" sz="1600" b="0" noProof="0" dirty="0" smtClean="0">
              <a:ln>
                <a:solidFill>
                  <a:schemeClr val="bg1"/>
                </a:solidFill>
              </a:ln>
            </a:rPr>
            <a:t>Oktatás</a:t>
          </a:r>
          <a:endParaRPr lang="en-GB" sz="1600" b="0" noProof="0" dirty="0">
            <a:ln>
              <a:solidFill>
                <a:schemeClr val="bg1"/>
              </a:solidFill>
            </a:ln>
          </a:endParaRPr>
        </a:p>
      </dgm:t>
    </dgm:pt>
    <dgm:pt modelId="{55646A10-5453-45BA-BCD7-E9A21172A33B}" type="parTrans" cxnId="{C40A5FCC-0B60-442C-987D-DBAEE663D52E}">
      <dgm:prSet/>
      <dgm:spPr/>
      <dgm:t>
        <a:bodyPr/>
        <a:lstStyle/>
        <a:p>
          <a:endParaRPr lang="hu-HU"/>
        </a:p>
      </dgm:t>
    </dgm:pt>
    <dgm:pt modelId="{95539B58-5842-4FA5-A233-C0D2C6F86A15}" type="sibTrans" cxnId="{C40A5FCC-0B60-442C-987D-DBAEE663D52E}">
      <dgm:prSet/>
      <dgm:spPr/>
      <dgm:t>
        <a:bodyPr/>
        <a:lstStyle/>
        <a:p>
          <a:endParaRPr lang="hu-HU"/>
        </a:p>
      </dgm:t>
    </dgm:pt>
    <dgm:pt modelId="{F1A7AFD4-1625-475D-BCD9-6DF29DA027ED}">
      <dgm:prSet phldrT="[Szöveg]" custT="1"/>
      <dgm:spPr/>
      <dgm:t>
        <a:bodyPr/>
        <a:lstStyle/>
        <a:p>
          <a:r>
            <a:rPr lang="hu-HU" sz="1600" b="0" noProof="0" dirty="0" smtClean="0">
              <a:ln>
                <a:solidFill>
                  <a:schemeClr val="bg1"/>
                </a:solidFill>
              </a:ln>
            </a:rPr>
            <a:t>Kutatás</a:t>
          </a:r>
          <a:endParaRPr lang="en-GB" sz="1600" b="0" noProof="0" dirty="0">
            <a:ln>
              <a:solidFill>
                <a:schemeClr val="bg1"/>
              </a:solidFill>
            </a:ln>
          </a:endParaRPr>
        </a:p>
      </dgm:t>
    </dgm:pt>
    <dgm:pt modelId="{38716061-3AAA-4E2D-82D9-723FC379DF2F}" type="parTrans" cxnId="{1F48B1B1-6541-4374-BB62-637797892823}">
      <dgm:prSet/>
      <dgm:spPr/>
      <dgm:t>
        <a:bodyPr/>
        <a:lstStyle/>
        <a:p>
          <a:endParaRPr lang="hu-HU"/>
        </a:p>
      </dgm:t>
    </dgm:pt>
    <dgm:pt modelId="{33DDB0CB-1EE5-4369-A674-1F94A3E7C7BA}" type="sibTrans" cxnId="{1F48B1B1-6541-4374-BB62-637797892823}">
      <dgm:prSet/>
      <dgm:spPr/>
      <dgm:t>
        <a:bodyPr/>
        <a:lstStyle/>
        <a:p>
          <a:endParaRPr lang="hu-HU"/>
        </a:p>
      </dgm:t>
    </dgm:pt>
    <dgm:pt modelId="{E7F818E8-E815-4B5B-B7E7-A765534047B8}" type="pres">
      <dgm:prSet presAssocID="{85F98486-4836-47EA-B6EF-22C184624609}" presName="compositeShape" presStyleCnt="0">
        <dgm:presLayoutVars>
          <dgm:chMax val="7"/>
          <dgm:dir/>
          <dgm:resizeHandles val="exact"/>
        </dgm:presLayoutVars>
      </dgm:prSet>
      <dgm:spPr/>
    </dgm:pt>
    <dgm:pt modelId="{FB14CA80-E49E-4794-A3A7-451C50111FC5}" type="pres">
      <dgm:prSet presAssocID="{85F98486-4836-47EA-B6EF-22C184624609}" presName="wedge1" presStyleLbl="node1" presStyleIdx="0" presStyleCnt="6" custScaleX="139787" custLinFactNeighborX="8445" custLinFactNeighborY="-1558"/>
      <dgm:spPr/>
      <dgm:t>
        <a:bodyPr/>
        <a:lstStyle/>
        <a:p>
          <a:endParaRPr lang="hu-HU"/>
        </a:p>
      </dgm:t>
    </dgm:pt>
    <dgm:pt modelId="{C83540C5-2E4D-4008-92C7-947748E679AC}" type="pres">
      <dgm:prSet presAssocID="{85F98486-4836-47EA-B6EF-22C184624609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C922282-56D0-49FA-8614-2BBD6B7794BA}" type="pres">
      <dgm:prSet presAssocID="{85F98486-4836-47EA-B6EF-22C184624609}" presName="wedge2" presStyleLbl="node1" presStyleIdx="1" presStyleCnt="6" custScaleX="139787" custLinFactNeighborX="8420" custLinFactNeighborY="127"/>
      <dgm:spPr/>
      <dgm:t>
        <a:bodyPr/>
        <a:lstStyle/>
        <a:p>
          <a:endParaRPr lang="hu-HU"/>
        </a:p>
      </dgm:t>
    </dgm:pt>
    <dgm:pt modelId="{610000FE-9B1E-4E8E-8449-BF62E938A896}" type="pres">
      <dgm:prSet presAssocID="{85F98486-4836-47EA-B6EF-22C184624609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1AC4F80F-B145-4145-B2C4-4B3B2147ED64}" type="pres">
      <dgm:prSet presAssocID="{85F98486-4836-47EA-B6EF-22C184624609}" presName="wedge3" presStyleLbl="node1" presStyleIdx="2" presStyleCnt="6" custScaleX="139787" custLinFactNeighborX="7878" custLinFactNeighborY="127"/>
      <dgm:spPr/>
      <dgm:t>
        <a:bodyPr/>
        <a:lstStyle/>
        <a:p>
          <a:endParaRPr lang="hu-HU"/>
        </a:p>
      </dgm:t>
    </dgm:pt>
    <dgm:pt modelId="{B284F427-4047-4C30-A67D-6F8C9506C6B7}" type="pres">
      <dgm:prSet presAssocID="{85F98486-4836-47EA-B6EF-22C184624609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0DE73CD-AAE1-41ED-B9A0-CD479FD86B45}" type="pres">
      <dgm:prSet presAssocID="{85F98486-4836-47EA-B6EF-22C184624609}" presName="wedge4" presStyleLbl="node1" presStyleIdx="3" presStyleCnt="6" custScaleX="139787" custLinFactNeighborX="7123" custLinFactNeighborY="127"/>
      <dgm:spPr/>
      <dgm:t>
        <a:bodyPr/>
        <a:lstStyle/>
        <a:p>
          <a:endParaRPr lang="hu-HU"/>
        </a:p>
      </dgm:t>
    </dgm:pt>
    <dgm:pt modelId="{A606ADF2-18D6-4BE6-A6E7-7CA75D1052E8}" type="pres">
      <dgm:prSet presAssocID="{85F98486-4836-47EA-B6EF-22C184624609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D324932-E75E-4E74-8234-D25912B18F95}" type="pres">
      <dgm:prSet presAssocID="{85F98486-4836-47EA-B6EF-22C184624609}" presName="wedge5" presStyleLbl="node1" presStyleIdx="4" presStyleCnt="6" custScaleX="139787" custLinFactNeighborX="7123" custLinFactNeighborY="127"/>
      <dgm:spPr/>
      <dgm:t>
        <a:bodyPr/>
        <a:lstStyle/>
        <a:p>
          <a:endParaRPr lang="hu-HU"/>
        </a:p>
      </dgm:t>
    </dgm:pt>
    <dgm:pt modelId="{952A66D3-3E80-4419-86F4-7BA9954E88C9}" type="pres">
      <dgm:prSet presAssocID="{85F98486-4836-47EA-B6EF-22C184624609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B551D7FB-C787-4253-B849-3CFCFE590C8B}" type="pres">
      <dgm:prSet presAssocID="{85F98486-4836-47EA-B6EF-22C184624609}" presName="wedge6" presStyleLbl="node1" presStyleIdx="5" presStyleCnt="6" custScaleX="139787" custLinFactNeighborX="7123" custLinFactNeighborY="127"/>
      <dgm:spPr/>
      <dgm:t>
        <a:bodyPr/>
        <a:lstStyle/>
        <a:p>
          <a:endParaRPr lang="hu-HU"/>
        </a:p>
      </dgm:t>
    </dgm:pt>
    <dgm:pt modelId="{EB7D4440-E1CE-4D4D-862D-FE804867F418}" type="pres">
      <dgm:prSet presAssocID="{85F98486-4836-47EA-B6EF-22C184624609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C644E6E2-B505-401B-9483-CD71483FF68C}" type="presOf" srcId="{F1A7AFD4-1625-475D-BCD9-6DF29DA027ED}" destId="{B0DE73CD-AAE1-41ED-B9A0-CD479FD86B45}" srcOrd="0" destOrd="0" presId="urn:microsoft.com/office/officeart/2005/8/layout/chart3"/>
    <dgm:cxn modelId="{76F5F1EF-C5A6-4771-91D0-6ED47641C521}" type="presOf" srcId="{85F98486-4836-47EA-B6EF-22C184624609}" destId="{E7F818E8-E815-4B5B-B7E7-A765534047B8}" srcOrd="0" destOrd="0" presId="urn:microsoft.com/office/officeart/2005/8/layout/chart3"/>
    <dgm:cxn modelId="{5E4EA5B1-D4AA-4EC6-A9D2-D31247739FDD}" type="presOf" srcId="{12911399-D561-43F7-B0C8-B390FF346CFD}" destId="{B551D7FB-C787-4253-B849-3CFCFE590C8B}" srcOrd="0" destOrd="0" presId="urn:microsoft.com/office/officeart/2005/8/layout/chart3"/>
    <dgm:cxn modelId="{DCC9F01B-A44C-4D30-8354-34F14BEEFAD6}" type="presOf" srcId="{38BF1D61-9A73-4D05-BAEB-78E1146D0BFC}" destId="{1AC4F80F-B145-4145-B2C4-4B3B2147ED64}" srcOrd="0" destOrd="0" presId="urn:microsoft.com/office/officeart/2005/8/layout/chart3"/>
    <dgm:cxn modelId="{508E3363-B1EF-4DAA-9D27-2EDCBB641609}" type="presOf" srcId="{F1A7AFD4-1625-475D-BCD9-6DF29DA027ED}" destId="{A606ADF2-18D6-4BE6-A6E7-7CA75D1052E8}" srcOrd="1" destOrd="0" presId="urn:microsoft.com/office/officeart/2005/8/layout/chart3"/>
    <dgm:cxn modelId="{0FB3E7DE-C255-4A57-A910-0A21524FBBD5}" type="presOf" srcId="{12911399-D561-43F7-B0C8-B390FF346CFD}" destId="{EB7D4440-E1CE-4D4D-862D-FE804867F418}" srcOrd="1" destOrd="0" presId="urn:microsoft.com/office/officeart/2005/8/layout/chart3"/>
    <dgm:cxn modelId="{77E9FE48-705F-4AC4-B2A5-CF5892D44041}" type="presOf" srcId="{B248F970-E3C5-4FC5-90AB-2B8288F814EA}" destId="{952A66D3-3E80-4419-86F4-7BA9954E88C9}" srcOrd="1" destOrd="0" presId="urn:microsoft.com/office/officeart/2005/8/layout/chart3"/>
    <dgm:cxn modelId="{623D674F-8E98-420A-9826-69B9D3DD3D19}" srcId="{85F98486-4836-47EA-B6EF-22C184624609}" destId="{A76E06C2-7F9E-400C-B757-82E0687DD857}" srcOrd="1" destOrd="0" parTransId="{B60D3006-B882-4286-B48E-F39FB9D206F9}" sibTransId="{D5E3ACF5-CEEA-4F3F-B687-7228879EFD09}"/>
    <dgm:cxn modelId="{C3F97BBD-7461-4328-A247-24B9D6F25E4A}" srcId="{85F98486-4836-47EA-B6EF-22C184624609}" destId="{12911399-D561-43F7-B0C8-B390FF346CFD}" srcOrd="5" destOrd="0" parTransId="{B88D5AF6-6935-4022-B34A-C86B6B23EA5D}" sibTransId="{12B5EFD4-119B-49A0-A5D2-CA7B6209BF42}"/>
    <dgm:cxn modelId="{1F39CD71-8448-4FEF-8D72-D63D9B521BB0}" type="presOf" srcId="{A76E06C2-7F9E-400C-B757-82E0687DD857}" destId="{610000FE-9B1E-4E8E-8449-BF62E938A896}" srcOrd="1" destOrd="0" presId="urn:microsoft.com/office/officeart/2005/8/layout/chart3"/>
    <dgm:cxn modelId="{A73A8CA6-0842-4C40-A8B6-EC8B35A6BEBB}" type="presOf" srcId="{38BF1D61-9A73-4D05-BAEB-78E1146D0BFC}" destId="{B284F427-4047-4C30-A67D-6F8C9506C6B7}" srcOrd="1" destOrd="0" presId="urn:microsoft.com/office/officeart/2005/8/layout/chart3"/>
    <dgm:cxn modelId="{B137F1A0-8184-4BE1-95B6-BDB09831DAA8}" srcId="{85F98486-4836-47EA-B6EF-22C184624609}" destId="{B248F970-E3C5-4FC5-90AB-2B8288F814EA}" srcOrd="4" destOrd="0" parTransId="{B11941E0-C258-4B6A-8177-49A854FE8FB8}" sibTransId="{33BDE9CA-23AC-4296-A23E-F55222E6059C}"/>
    <dgm:cxn modelId="{A5969A9B-8456-4BFC-AB41-EC63592FBAB8}" type="presOf" srcId="{B248F970-E3C5-4FC5-90AB-2B8288F814EA}" destId="{CD324932-E75E-4E74-8234-D25912B18F95}" srcOrd="0" destOrd="0" presId="urn:microsoft.com/office/officeart/2005/8/layout/chart3"/>
    <dgm:cxn modelId="{494E5807-FCAD-4866-8143-B047407CD669}" type="presOf" srcId="{D0BC87AB-160F-4BCB-9089-66BE4E4FBCDC}" destId="{FB14CA80-E49E-4794-A3A7-451C50111FC5}" srcOrd="0" destOrd="0" presId="urn:microsoft.com/office/officeart/2005/8/layout/chart3"/>
    <dgm:cxn modelId="{C40A5FCC-0B60-442C-987D-DBAEE663D52E}" srcId="{85F98486-4836-47EA-B6EF-22C184624609}" destId="{38BF1D61-9A73-4D05-BAEB-78E1146D0BFC}" srcOrd="2" destOrd="0" parTransId="{55646A10-5453-45BA-BCD7-E9A21172A33B}" sibTransId="{95539B58-5842-4FA5-A233-C0D2C6F86A15}"/>
    <dgm:cxn modelId="{1F48B1B1-6541-4374-BB62-637797892823}" srcId="{85F98486-4836-47EA-B6EF-22C184624609}" destId="{F1A7AFD4-1625-475D-BCD9-6DF29DA027ED}" srcOrd="3" destOrd="0" parTransId="{38716061-3AAA-4E2D-82D9-723FC379DF2F}" sibTransId="{33DDB0CB-1EE5-4369-A674-1F94A3E7C7BA}"/>
    <dgm:cxn modelId="{04506478-6A05-4CF1-B05D-131789A3F3A2}" type="presOf" srcId="{A76E06C2-7F9E-400C-B757-82E0687DD857}" destId="{1C922282-56D0-49FA-8614-2BBD6B7794BA}" srcOrd="0" destOrd="0" presId="urn:microsoft.com/office/officeart/2005/8/layout/chart3"/>
    <dgm:cxn modelId="{B5BDF565-CCA6-4E71-AB07-B4B2D866EB7D}" type="presOf" srcId="{D0BC87AB-160F-4BCB-9089-66BE4E4FBCDC}" destId="{C83540C5-2E4D-4008-92C7-947748E679AC}" srcOrd="1" destOrd="0" presId="urn:microsoft.com/office/officeart/2005/8/layout/chart3"/>
    <dgm:cxn modelId="{641DF303-AC17-4814-B54A-04BA12C80E7F}" srcId="{85F98486-4836-47EA-B6EF-22C184624609}" destId="{D0BC87AB-160F-4BCB-9089-66BE4E4FBCDC}" srcOrd="0" destOrd="0" parTransId="{97BDD459-5DD4-48ED-B0ED-58F1DAA6A3E4}" sibTransId="{B09505AB-6189-409D-98B7-3105656794F7}"/>
    <dgm:cxn modelId="{12C94693-96A3-4B2D-8EA7-37AB7CFF3095}" type="presParOf" srcId="{E7F818E8-E815-4B5B-B7E7-A765534047B8}" destId="{FB14CA80-E49E-4794-A3A7-451C50111FC5}" srcOrd="0" destOrd="0" presId="urn:microsoft.com/office/officeart/2005/8/layout/chart3"/>
    <dgm:cxn modelId="{B2C672AE-5F09-4C34-A79D-51B612081F9C}" type="presParOf" srcId="{E7F818E8-E815-4B5B-B7E7-A765534047B8}" destId="{C83540C5-2E4D-4008-92C7-947748E679AC}" srcOrd="1" destOrd="0" presId="urn:microsoft.com/office/officeart/2005/8/layout/chart3"/>
    <dgm:cxn modelId="{D32434D8-38FA-4948-8EE4-8811986AA017}" type="presParOf" srcId="{E7F818E8-E815-4B5B-B7E7-A765534047B8}" destId="{1C922282-56D0-49FA-8614-2BBD6B7794BA}" srcOrd="2" destOrd="0" presId="urn:microsoft.com/office/officeart/2005/8/layout/chart3"/>
    <dgm:cxn modelId="{8BEB8E2A-B9F7-4646-BDC2-666882F629AA}" type="presParOf" srcId="{E7F818E8-E815-4B5B-B7E7-A765534047B8}" destId="{610000FE-9B1E-4E8E-8449-BF62E938A896}" srcOrd="3" destOrd="0" presId="urn:microsoft.com/office/officeart/2005/8/layout/chart3"/>
    <dgm:cxn modelId="{4D677F0B-C17A-47C6-B723-DF16E8A58517}" type="presParOf" srcId="{E7F818E8-E815-4B5B-B7E7-A765534047B8}" destId="{1AC4F80F-B145-4145-B2C4-4B3B2147ED64}" srcOrd="4" destOrd="0" presId="urn:microsoft.com/office/officeart/2005/8/layout/chart3"/>
    <dgm:cxn modelId="{868DB0E9-994C-4AB5-960A-829F63DE2F0F}" type="presParOf" srcId="{E7F818E8-E815-4B5B-B7E7-A765534047B8}" destId="{B284F427-4047-4C30-A67D-6F8C9506C6B7}" srcOrd="5" destOrd="0" presId="urn:microsoft.com/office/officeart/2005/8/layout/chart3"/>
    <dgm:cxn modelId="{EDF8F4C2-FA41-4D08-B5D8-AA2262DEAF66}" type="presParOf" srcId="{E7F818E8-E815-4B5B-B7E7-A765534047B8}" destId="{B0DE73CD-AAE1-41ED-B9A0-CD479FD86B45}" srcOrd="6" destOrd="0" presId="urn:microsoft.com/office/officeart/2005/8/layout/chart3"/>
    <dgm:cxn modelId="{17A1D667-08E6-499A-9C2A-98483EFD10C3}" type="presParOf" srcId="{E7F818E8-E815-4B5B-B7E7-A765534047B8}" destId="{A606ADF2-18D6-4BE6-A6E7-7CA75D1052E8}" srcOrd="7" destOrd="0" presId="urn:microsoft.com/office/officeart/2005/8/layout/chart3"/>
    <dgm:cxn modelId="{DFBB53F9-6131-41D4-B434-59AD4BF93BF8}" type="presParOf" srcId="{E7F818E8-E815-4B5B-B7E7-A765534047B8}" destId="{CD324932-E75E-4E74-8234-D25912B18F95}" srcOrd="8" destOrd="0" presId="urn:microsoft.com/office/officeart/2005/8/layout/chart3"/>
    <dgm:cxn modelId="{10633652-F727-46F9-A2AC-92BFCC30D52C}" type="presParOf" srcId="{E7F818E8-E815-4B5B-B7E7-A765534047B8}" destId="{952A66D3-3E80-4419-86F4-7BA9954E88C9}" srcOrd="9" destOrd="0" presId="urn:microsoft.com/office/officeart/2005/8/layout/chart3"/>
    <dgm:cxn modelId="{66660D77-3E4A-4784-A0B0-98B346843C08}" type="presParOf" srcId="{E7F818E8-E815-4B5B-B7E7-A765534047B8}" destId="{B551D7FB-C787-4253-B849-3CFCFE590C8B}" srcOrd="10" destOrd="0" presId="urn:microsoft.com/office/officeart/2005/8/layout/chart3"/>
    <dgm:cxn modelId="{8CE43433-D904-44E6-81F1-5ABE2818A0DC}" type="presParOf" srcId="{E7F818E8-E815-4B5B-B7E7-A765534047B8}" destId="{EB7D4440-E1CE-4D4D-862D-FE804867F418}" srcOrd="11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477334-0659-41CE-ACBD-2C25C1356A7D}" type="doc">
      <dgm:prSet loTypeId="urn:microsoft.com/office/officeart/2005/8/layout/bProcess3" loCatId="process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hu-HU"/>
        </a:p>
      </dgm:t>
    </dgm:pt>
    <dgm:pt modelId="{099B9E64-705D-4EAC-BBF7-F9E4F0262347}">
      <dgm:prSet phldrT="[Szöveg]" custT="1"/>
      <dgm:spPr>
        <a:gradFill rotWithShape="0">
          <a:gsLst>
            <a:gs pos="0">
              <a:srgbClr val="567ED6"/>
            </a:gs>
            <a:gs pos="80000">
              <a:srgbClr val="284EA1"/>
            </a:gs>
            <a:gs pos="100000">
              <a:srgbClr val="7898DE"/>
            </a:gs>
          </a:gsLst>
        </a:gradFill>
      </dgm:spPr>
      <dgm:t>
        <a:bodyPr/>
        <a:lstStyle/>
        <a:p>
          <a:r>
            <a:rPr lang="hu-HU" sz="1800" b="1" dirty="0" smtClean="0"/>
            <a:t>Jelentkezés</a:t>
          </a:r>
        </a:p>
        <a:p>
          <a:r>
            <a:rPr lang="hu-HU" sz="1800" b="1" dirty="0" smtClean="0"/>
            <a:t> </a:t>
          </a:r>
          <a:r>
            <a:rPr lang="hu-HU" sz="1800" b="0" dirty="0" smtClean="0"/>
            <a:t>(intézmény)</a:t>
          </a:r>
          <a:endParaRPr lang="hu-HU" sz="1800" b="0" dirty="0"/>
        </a:p>
      </dgm:t>
    </dgm:pt>
    <dgm:pt modelId="{561CEB22-DBDA-4E46-8ACB-02957C4C3151}" type="parTrans" cxnId="{EAFBE42B-D466-4CE4-BBF3-30C1894443E3}">
      <dgm:prSet/>
      <dgm:spPr/>
      <dgm:t>
        <a:bodyPr/>
        <a:lstStyle/>
        <a:p>
          <a:endParaRPr lang="hu-HU"/>
        </a:p>
      </dgm:t>
    </dgm:pt>
    <dgm:pt modelId="{92807271-13E3-4F83-BC64-EB9D6812F298}" type="sibTrans" cxnId="{EAFBE42B-D466-4CE4-BBF3-30C1894443E3}">
      <dgm:prSet/>
      <dgm:spPr>
        <a:ln w="47625"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endParaRPr lang="hu-HU"/>
        </a:p>
      </dgm:t>
    </dgm:pt>
    <dgm:pt modelId="{321B309F-0818-4237-A8F1-6A6CA89AA65E}">
      <dgm:prSet phldrT="[Szöveg]" custT="1"/>
      <dgm:spPr>
        <a:gradFill rotWithShape="0">
          <a:gsLst>
            <a:gs pos="0">
              <a:srgbClr val="567ED6"/>
            </a:gs>
            <a:gs pos="80000">
              <a:srgbClr val="284EA1"/>
            </a:gs>
            <a:gs pos="100000">
              <a:srgbClr val="7898DE"/>
            </a:gs>
          </a:gsLst>
        </a:gradFill>
      </dgm:spPr>
      <dgm:t>
        <a:bodyPr/>
        <a:lstStyle/>
        <a:p>
          <a:r>
            <a:rPr lang="hu-HU" sz="1800" b="1" dirty="0" smtClean="0"/>
            <a:t>Önértékelés</a:t>
          </a:r>
        </a:p>
        <a:p>
          <a:r>
            <a:rPr lang="hu-HU" sz="1800" b="0" dirty="0" smtClean="0"/>
            <a:t>(intézmény)</a:t>
          </a:r>
          <a:endParaRPr lang="hu-HU" sz="1800" b="0" dirty="0"/>
        </a:p>
      </dgm:t>
    </dgm:pt>
    <dgm:pt modelId="{40ACE51A-C83E-4D53-86CB-3A5D64AE297C}" type="parTrans" cxnId="{4FE05397-137C-4743-8015-4EB3083D49E1}">
      <dgm:prSet/>
      <dgm:spPr/>
      <dgm:t>
        <a:bodyPr/>
        <a:lstStyle/>
        <a:p>
          <a:endParaRPr lang="hu-HU"/>
        </a:p>
      </dgm:t>
    </dgm:pt>
    <dgm:pt modelId="{F4549B00-1A0D-4B1C-A034-B8DCEEA01EA1}" type="sibTrans" cxnId="{4FE05397-137C-4743-8015-4EB3083D49E1}">
      <dgm:prSet/>
      <dgm:spPr>
        <a:ln w="47625"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endParaRPr lang="hu-HU"/>
        </a:p>
      </dgm:t>
    </dgm:pt>
    <dgm:pt modelId="{DBD195AF-1781-45B6-A31D-058F25C063D2}">
      <dgm:prSet phldrT="[Szöveg]" custT="1"/>
      <dgm:spPr/>
      <dgm:t>
        <a:bodyPr/>
        <a:lstStyle/>
        <a:p>
          <a:r>
            <a:rPr lang="hu-HU" sz="1800" b="1" dirty="0" smtClean="0"/>
            <a:t>Intézménylátogatás </a:t>
          </a:r>
        </a:p>
        <a:p>
          <a:r>
            <a:rPr lang="hu-HU" sz="1800" b="0" dirty="0" smtClean="0"/>
            <a:t>(intézmény, szakértő)</a:t>
          </a:r>
          <a:endParaRPr lang="hu-HU" sz="1800" b="0" dirty="0"/>
        </a:p>
      </dgm:t>
    </dgm:pt>
    <dgm:pt modelId="{3AAB7578-C5D5-47C2-BA6E-198B465BA474}" type="parTrans" cxnId="{9973D791-C56D-4BEF-B8DA-1F8D15184B0C}">
      <dgm:prSet/>
      <dgm:spPr/>
      <dgm:t>
        <a:bodyPr/>
        <a:lstStyle/>
        <a:p>
          <a:endParaRPr lang="hu-HU"/>
        </a:p>
      </dgm:t>
    </dgm:pt>
    <dgm:pt modelId="{140AB0BA-9997-4D9B-92E4-CC9298A7B30E}" type="sibTrans" cxnId="{9973D791-C56D-4BEF-B8DA-1F8D15184B0C}">
      <dgm:prSet/>
      <dgm:spPr>
        <a:ln w="47625"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endParaRPr lang="hu-HU"/>
        </a:p>
      </dgm:t>
    </dgm:pt>
    <dgm:pt modelId="{B979E8E4-E3D1-4692-969A-E03A9C0F482C}">
      <dgm:prSet phldrT="[Szöveg]" custT="1"/>
      <dgm:spPr>
        <a:gradFill rotWithShape="0">
          <a:gsLst>
            <a:gs pos="0">
              <a:srgbClr val="CB6C1D"/>
            </a:gs>
            <a:gs pos="80000">
              <a:srgbClr val="FF8F2A"/>
            </a:gs>
            <a:gs pos="100000">
              <a:srgbClr val="FFB069"/>
            </a:gs>
          </a:gsLst>
        </a:gradFill>
      </dgm:spPr>
      <dgm:t>
        <a:bodyPr/>
        <a:lstStyle/>
        <a:p>
          <a:r>
            <a:rPr lang="hu-HU" sz="1800" b="1" dirty="0" smtClean="0"/>
            <a:t>Értékelés, javaslatok </a:t>
          </a:r>
        </a:p>
        <a:p>
          <a:r>
            <a:rPr lang="hu-HU" sz="1800" b="0" dirty="0" smtClean="0"/>
            <a:t>(szakértő)</a:t>
          </a:r>
          <a:endParaRPr lang="hu-HU" sz="1800" b="0" dirty="0"/>
        </a:p>
      </dgm:t>
    </dgm:pt>
    <dgm:pt modelId="{93E50CA5-A3C5-41FD-BE39-57EFA18863A8}" type="parTrans" cxnId="{A87C3143-D93E-4ACF-83C4-26C4995B1607}">
      <dgm:prSet/>
      <dgm:spPr/>
      <dgm:t>
        <a:bodyPr/>
        <a:lstStyle/>
        <a:p>
          <a:endParaRPr lang="hu-HU"/>
        </a:p>
      </dgm:t>
    </dgm:pt>
    <dgm:pt modelId="{6146C550-984D-4C4B-9681-C384079E71B7}" type="sibTrans" cxnId="{A87C3143-D93E-4ACF-83C4-26C4995B1607}">
      <dgm:prSet/>
      <dgm:spPr>
        <a:ln w="47625"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endParaRPr lang="hu-HU"/>
        </a:p>
      </dgm:t>
    </dgm:pt>
    <dgm:pt modelId="{5F0F8270-238A-41D7-9845-22F6BAC748BF}">
      <dgm:prSet phldrT="[Szöveg]" custT="1"/>
      <dgm:spPr>
        <a:gradFill rotWithShape="0">
          <a:gsLst>
            <a:gs pos="0">
              <a:srgbClr val="567ED9"/>
            </a:gs>
            <a:gs pos="80000">
              <a:srgbClr val="284EA1"/>
            </a:gs>
            <a:gs pos="100000">
              <a:srgbClr val="7898DE"/>
            </a:gs>
          </a:gsLst>
        </a:gradFill>
      </dgm:spPr>
      <dgm:t>
        <a:bodyPr/>
        <a:lstStyle/>
        <a:p>
          <a:r>
            <a:rPr lang="hu-HU" sz="1800" b="1" dirty="0" smtClean="0"/>
            <a:t>Nemzetköziesítési akcióterv </a:t>
          </a:r>
        </a:p>
        <a:p>
          <a:r>
            <a:rPr lang="hu-HU" sz="1800" b="0" dirty="0" smtClean="0"/>
            <a:t>(intézmény)</a:t>
          </a:r>
          <a:endParaRPr lang="hu-HU" sz="1800" b="0" dirty="0"/>
        </a:p>
      </dgm:t>
    </dgm:pt>
    <dgm:pt modelId="{C50262E0-DBD8-461B-ABE8-0C082387F698}" type="parTrans" cxnId="{2C19EE5D-FA06-4125-A995-25F12CA1F69E}">
      <dgm:prSet/>
      <dgm:spPr/>
      <dgm:t>
        <a:bodyPr/>
        <a:lstStyle/>
        <a:p>
          <a:endParaRPr lang="hu-HU"/>
        </a:p>
      </dgm:t>
    </dgm:pt>
    <dgm:pt modelId="{AD95615C-214C-4C87-9BE0-A3E59318357B}" type="sibTrans" cxnId="{2C19EE5D-FA06-4125-A995-25F12CA1F69E}">
      <dgm:prSet/>
      <dgm:spPr>
        <a:ln w="47625"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endParaRPr lang="hu-HU"/>
        </a:p>
      </dgm:t>
    </dgm:pt>
    <dgm:pt modelId="{E9F1D557-2899-4CD0-8C2C-60A0A13D283F}">
      <dgm:prSet phldrT="[Szöveg]" custT="1"/>
      <dgm:spPr>
        <a:gradFill rotWithShape="0">
          <a:gsLst>
            <a:gs pos="0">
              <a:srgbClr val="388F4B"/>
            </a:gs>
            <a:gs pos="80000">
              <a:srgbClr val="4CBB64"/>
            </a:gs>
            <a:gs pos="100000">
              <a:srgbClr val="4ABE64"/>
            </a:gs>
          </a:gsLst>
        </a:gradFill>
      </dgm:spPr>
      <dgm:t>
        <a:bodyPr/>
        <a:lstStyle/>
        <a:p>
          <a:r>
            <a:rPr lang="hu-HU" sz="1800" b="1" dirty="0" smtClean="0"/>
            <a:t>Monitoring</a:t>
          </a:r>
        </a:p>
        <a:p>
          <a:r>
            <a:rPr lang="hu-HU" sz="1300" dirty="0" smtClean="0"/>
            <a:t>  </a:t>
          </a:r>
          <a:r>
            <a:rPr lang="hu-HU" sz="1800" b="0" dirty="0" smtClean="0"/>
            <a:t>(intézmény, szakértő)</a:t>
          </a:r>
          <a:endParaRPr lang="hu-HU" sz="1800" b="0" dirty="0"/>
        </a:p>
      </dgm:t>
    </dgm:pt>
    <dgm:pt modelId="{31BD4DB2-B78E-4936-BDDA-513B76FF227A}" type="parTrans" cxnId="{D4E8F469-8654-436E-84BE-F3286582C54C}">
      <dgm:prSet/>
      <dgm:spPr/>
      <dgm:t>
        <a:bodyPr/>
        <a:lstStyle/>
        <a:p>
          <a:endParaRPr lang="hu-HU"/>
        </a:p>
      </dgm:t>
    </dgm:pt>
    <dgm:pt modelId="{ECC44872-545C-44F9-AB0E-9C2E88285FF2}" type="sibTrans" cxnId="{D4E8F469-8654-436E-84BE-F3286582C54C}">
      <dgm:prSet/>
      <dgm:spPr>
        <a:ln w="47625"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endParaRPr lang="hu-HU"/>
        </a:p>
      </dgm:t>
    </dgm:pt>
    <dgm:pt modelId="{11952478-865D-4483-AA69-D2219E9416E0}">
      <dgm:prSet phldrT="[Szöveg]" custT="1"/>
      <dgm:spPr>
        <a:gradFill rotWithShape="0">
          <a:gsLst>
            <a:gs pos="0">
              <a:srgbClr val="CB6C1D"/>
            </a:gs>
            <a:gs pos="80000">
              <a:srgbClr val="FF8F2A"/>
            </a:gs>
            <a:gs pos="100000">
              <a:srgbClr val="FFB069"/>
            </a:gs>
          </a:gsLst>
        </a:gradFill>
      </dgm:spPr>
      <dgm:t>
        <a:bodyPr/>
        <a:lstStyle/>
        <a:p>
          <a:r>
            <a:rPr lang="hu-HU" sz="1800" b="1" dirty="0" smtClean="0"/>
            <a:t>Zárójelentés</a:t>
          </a:r>
        </a:p>
        <a:p>
          <a:r>
            <a:rPr lang="hu-HU" sz="1800" b="0" dirty="0" smtClean="0"/>
            <a:t>(szakértő)</a:t>
          </a:r>
          <a:endParaRPr lang="hu-HU" sz="1800" b="0" dirty="0"/>
        </a:p>
      </dgm:t>
    </dgm:pt>
    <dgm:pt modelId="{8FC72685-086B-4480-B81A-E67FB5AC9A37}" type="parTrans" cxnId="{9C14359C-7EB9-4016-BF5C-05264C2DB16B}">
      <dgm:prSet/>
      <dgm:spPr/>
      <dgm:t>
        <a:bodyPr/>
        <a:lstStyle/>
        <a:p>
          <a:endParaRPr lang="hu-HU"/>
        </a:p>
      </dgm:t>
    </dgm:pt>
    <dgm:pt modelId="{F8C58056-8308-407B-8316-5BF8C652A08B}" type="sibTrans" cxnId="{9C14359C-7EB9-4016-BF5C-05264C2DB16B}">
      <dgm:prSet/>
      <dgm:spPr>
        <a:ln w="47625"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endParaRPr lang="hu-HU"/>
        </a:p>
      </dgm:t>
    </dgm:pt>
    <dgm:pt modelId="{9C1CE8F8-5171-4C35-9784-637E9E127720}">
      <dgm:prSet phldrT="[Szöveg]" custT="1"/>
      <dgm:spPr>
        <a:gradFill rotWithShape="0">
          <a:gsLst>
            <a:gs pos="0">
              <a:srgbClr val="9B2D2A"/>
            </a:gs>
            <a:gs pos="80000">
              <a:srgbClr val="CB3D3A"/>
            </a:gs>
            <a:gs pos="100000">
              <a:srgbClr val="CE3B37"/>
            </a:gs>
          </a:gsLst>
        </a:gradFill>
      </dgm:spPr>
      <dgm:t>
        <a:bodyPr/>
        <a:lstStyle/>
        <a:p>
          <a:r>
            <a:rPr lang="hu-HU" sz="1800" b="1" dirty="0" smtClean="0"/>
            <a:t>Tanúsítvány</a:t>
          </a:r>
        </a:p>
        <a:p>
          <a:r>
            <a:rPr lang="hu-HU" sz="1600" b="0" dirty="0" smtClean="0"/>
            <a:t>(TKA)</a:t>
          </a:r>
          <a:endParaRPr lang="hu-HU" sz="1600" b="0" dirty="0"/>
        </a:p>
      </dgm:t>
    </dgm:pt>
    <dgm:pt modelId="{ED81E15D-5D49-4DF2-AA77-53830DC2ABAA}" type="parTrans" cxnId="{D505680F-11CE-49BE-A45A-0CD796238369}">
      <dgm:prSet/>
      <dgm:spPr/>
      <dgm:t>
        <a:bodyPr/>
        <a:lstStyle/>
        <a:p>
          <a:endParaRPr lang="hu-HU"/>
        </a:p>
      </dgm:t>
    </dgm:pt>
    <dgm:pt modelId="{A10CF69C-C165-46B0-901E-877D275BAE51}" type="sibTrans" cxnId="{D505680F-11CE-49BE-A45A-0CD796238369}">
      <dgm:prSet/>
      <dgm:spPr/>
      <dgm:t>
        <a:bodyPr/>
        <a:lstStyle/>
        <a:p>
          <a:endParaRPr lang="hu-HU"/>
        </a:p>
      </dgm:t>
    </dgm:pt>
    <dgm:pt modelId="{E685DA0F-3EA7-4355-9B26-3C2D0ECEF70B}" type="pres">
      <dgm:prSet presAssocID="{D0477334-0659-41CE-ACBD-2C25C1356A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04153819-DAC4-4776-A0A5-3DD6BF1A44AD}" type="pres">
      <dgm:prSet presAssocID="{099B9E64-705D-4EAC-BBF7-F9E4F0262347}" presName="node" presStyleLbl="node1" presStyleIdx="0" presStyleCnt="8" custLinFactNeighborX="-209" custLinFactNeighborY="-251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hu-HU"/>
        </a:p>
      </dgm:t>
    </dgm:pt>
    <dgm:pt modelId="{42E49508-AE8B-4137-8607-23FACD87B6FD}" type="pres">
      <dgm:prSet presAssocID="{92807271-13E3-4F83-BC64-EB9D6812F298}" presName="sibTrans" presStyleLbl="sibTrans1D1" presStyleIdx="0" presStyleCnt="7"/>
      <dgm:spPr/>
      <dgm:t>
        <a:bodyPr/>
        <a:lstStyle/>
        <a:p>
          <a:endParaRPr lang="hu-HU"/>
        </a:p>
      </dgm:t>
    </dgm:pt>
    <dgm:pt modelId="{41D112E9-633C-40EA-9B5F-0909142112B9}" type="pres">
      <dgm:prSet presAssocID="{92807271-13E3-4F83-BC64-EB9D6812F298}" presName="connectorText" presStyleLbl="sibTrans1D1" presStyleIdx="0" presStyleCnt="7"/>
      <dgm:spPr/>
      <dgm:t>
        <a:bodyPr/>
        <a:lstStyle/>
        <a:p>
          <a:endParaRPr lang="hu-HU"/>
        </a:p>
      </dgm:t>
    </dgm:pt>
    <dgm:pt modelId="{76BA5268-971C-412B-8C37-6DE7EA5CDDF6}" type="pres">
      <dgm:prSet presAssocID="{321B309F-0818-4237-A8F1-6A6CA89AA65E}" presName="node" presStyleLbl="node1" presStyleIdx="1" presStyleCnt="8" custLinFactNeighborX="-557" custLinFactNeighborY="-251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hu-HU"/>
        </a:p>
      </dgm:t>
    </dgm:pt>
    <dgm:pt modelId="{68A0609F-1DD8-450A-AE07-AE07B57E0DCD}" type="pres">
      <dgm:prSet presAssocID="{F4549B00-1A0D-4B1C-A034-B8DCEEA01EA1}" presName="sibTrans" presStyleLbl="sibTrans1D1" presStyleIdx="1" presStyleCnt="7"/>
      <dgm:spPr/>
      <dgm:t>
        <a:bodyPr/>
        <a:lstStyle/>
        <a:p>
          <a:endParaRPr lang="hu-HU"/>
        </a:p>
      </dgm:t>
    </dgm:pt>
    <dgm:pt modelId="{B4D5933E-5E80-497B-9293-6B293800B4BD}" type="pres">
      <dgm:prSet presAssocID="{F4549B00-1A0D-4B1C-A034-B8DCEEA01EA1}" presName="connectorText" presStyleLbl="sibTrans1D1" presStyleIdx="1" presStyleCnt="7"/>
      <dgm:spPr/>
      <dgm:t>
        <a:bodyPr/>
        <a:lstStyle/>
        <a:p>
          <a:endParaRPr lang="hu-HU"/>
        </a:p>
      </dgm:t>
    </dgm:pt>
    <dgm:pt modelId="{9E10E8C9-CBC1-43C0-B5BD-B3F31D15AFAB}" type="pres">
      <dgm:prSet presAssocID="{DBD195AF-1781-45B6-A31D-058F25C063D2}" presName="node" presStyleLbl="node1" presStyleIdx="2" presStyleCnt="8" custScaleX="122423" custLinFactNeighborX="6139" custLinFactNeighborY="-251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hu-HU"/>
        </a:p>
      </dgm:t>
    </dgm:pt>
    <dgm:pt modelId="{F797EBB7-C6FF-474A-AC65-F66F230F6238}" type="pres">
      <dgm:prSet presAssocID="{140AB0BA-9997-4D9B-92E4-CC9298A7B30E}" presName="sibTrans" presStyleLbl="sibTrans1D1" presStyleIdx="2" presStyleCnt="7"/>
      <dgm:spPr/>
      <dgm:t>
        <a:bodyPr/>
        <a:lstStyle/>
        <a:p>
          <a:endParaRPr lang="hu-HU"/>
        </a:p>
      </dgm:t>
    </dgm:pt>
    <dgm:pt modelId="{4E42672A-C630-4BA8-A7FB-A674110520C6}" type="pres">
      <dgm:prSet presAssocID="{140AB0BA-9997-4D9B-92E4-CC9298A7B30E}" presName="connectorText" presStyleLbl="sibTrans1D1" presStyleIdx="2" presStyleCnt="7"/>
      <dgm:spPr/>
      <dgm:t>
        <a:bodyPr/>
        <a:lstStyle/>
        <a:p>
          <a:endParaRPr lang="hu-HU"/>
        </a:p>
      </dgm:t>
    </dgm:pt>
    <dgm:pt modelId="{EEE13BFC-70E5-4600-9390-C27FCC850CDA}" type="pres">
      <dgm:prSet presAssocID="{B979E8E4-E3D1-4692-969A-E03A9C0F482C}" presName="node" presStyleLbl="node1" presStyleIdx="3" presStyleCnt="8" custScaleX="124879" custScaleY="89677" custLinFactNeighborX="-1141" custLinFactNeighborY="287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hu-HU"/>
        </a:p>
      </dgm:t>
    </dgm:pt>
    <dgm:pt modelId="{43D9CEFA-6E8E-44C0-A758-70EC2A180CFC}" type="pres">
      <dgm:prSet presAssocID="{6146C550-984D-4C4B-9681-C384079E71B7}" presName="sibTrans" presStyleLbl="sibTrans1D1" presStyleIdx="3" presStyleCnt="7"/>
      <dgm:spPr/>
      <dgm:t>
        <a:bodyPr/>
        <a:lstStyle/>
        <a:p>
          <a:endParaRPr lang="hu-HU"/>
        </a:p>
      </dgm:t>
    </dgm:pt>
    <dgm:pt modelId="{B5404C01-BEFA-4CA5-BA49-A13D386342FA}" type="pres">
      <dgm:prSet presAssocID="{6146C550-984D-4C4B-9681-C384079E71B7}" presName="connectorText" presStyleLbl="sibTrans1D1" presStyleIdx="3" presStyleCnt="7"/>
      <dgm:spPr/>
      <dgm:t>
        <a:bodyPr/>
        <a:lstStyle/>
        <a:p>
          <a:endParaRPr lang="hu-HU"/>
        </a:p>
      </dgm:t>
    </dgm:pt>
    <dgm:pt modelId="{BD85D4E4-6837-4A6D-A0D7-E1C8443B1814}" type="pres">
      <dgm:prSet presAssocID="{5F0F8270-238A-41D7-9845-22F6BAC748BF}" presName="node" presStyleLbl="node1" presStyleIdx="4" presStyleCnt="8" custScaleX="169216" custScaleY="90067" custLinFactNeighborX="61160" custLinFactNeighborY="352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hu-HU"/>
        </a:p>
      </dgm:t>
    </dgm:pt>
    <dgm:pt modelId="{4A801237-2992-403B-A519-7C9A1CDD391F}" type="pres">
      <dgm:prSet presAssocID="{AD95615C-214C-4C87-9BE0-A3E59318357B}" presName="sibTrans" presStyleLbl="sibTrans1D1" presStyleIdx="4" presStyleCnt="7"/>
      <dgm:spPr/>
      <dgm:t>
        <a:bodyPr/>
        <a:lstStyle/>
        <a:p>
          <a:endParaRPr lang="hu-HU"/>
        </a:p>
      </dgm:t>
    </dgm:pt>
    <dgm:pt modelId="{5543E6C4-AA17-4A8D-AD99-AB2B6794A6EE}" type="pres">
      <dgm:prSet presAssocID="{AD95615C-214C-4C87-9BE0-A3E59318357B}" presName="connectorText" presStyleLbl="sibTrans1D1" presStyleIdx="4" presStyleCnt="7"/>
      <dgm:spPr/>
      <dgm:t>
        <a:bodyPr/>
        <a:lstStyle/>
        <a:p>
          <a:endParaRPr lang="hu-HU"/>
        </a:p>
      </dgm:t>
    </dgm:pt>
    <dgm:pt modelId="{29298EBD-555C-44AE-BB0D-C8D858BDBF39}" type="pres">
      <dgm:prSet presAssocID="{E9F1D557-2899-4CD0-8C2C-60A0A13D283F}" presName="node" presStyleLbl="node1" presStyleIdx="5" presStyleCnt="8" custScaleX="128353" custLinFactNeighborX="1127" custLinFactNeighborY="44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hu-HU"/>
        </a:p>
      </dgm:t>
    </dgm:pt>
    <dgm:pt modelId="{52D9A3EB-60EB-438E-948A-05835B11DA9A}" type="pres">
      <dgm:prSet presAssocID="{ECC44872-545C-44F9-AB0E-9C2E88285FF2}" presName="sibTrans" presStyleLbl="sibTrans1D1" presStyleIdx="5" presStyleCnt="7"/>
      <dgm:spPr/>
      <dgm:t>
        <a:bodyPr/>
        <a:lstStyle/>
        <a:p>
          <a:endParaRPr lang="hu-HU"/>
        </a:p>
      </dgm:t>
    </dgm:pt>
    <dgm:pt modelId="{E396BA84-CB52-4304-9E18-AA63AAB547A8}" type="pres">
      <dgm:prSet presAssocID="{ECC44872-545C-44F9-AB0E-9C2E88285FF2}" presName="connectorText" presStyleLbl="sibTrans1D1" presStyleIdx="5" presStyleCnt="7"/>
      <dgm:spPr/>
      <dgm:t>
        <a:bodyPr/>
        <a:lstStyle/>
        <a:p>
          <a:endParaRPr lang="hu-HU"/>
        </a:p>
      </dgm:t>
    </dgm:pt>
    <dgm:pt modelId="{680E39BA-4243-4A6C-8E75-06A3A9C079FA}" type="pres">
      <dgm:prSet presAssocID="{11952478-865D-4483-AA69-D2219E9416E0}" presName="node" presStyleLbl="node1" presStyleIdx="6" presStyleCnt="8" custLinFactNeighborX="-1654" custLinFactNeighborY="34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hu-HU"/>
        </a:p>
      </dgm:t>
    </dgm:pt>
    <dgm:pt modelId="{41B3F36B-CE74-4C99-8734-B54961BD1C14}" type="pres">
      <dgm:prSet presAssocID="{F8C58056-8308-407B-8316-5BF8C652A08B}" presName="sibTrans" presStyleLbl="sibTrans1D1" presStyleIdx="6" presStyleCnt="7"/>
      <dgm:spPr/>
      <dgm:t>
        <a:bodyPr/>
        <a:lstStyle/>
        <a:p>
          <a:endParaRPr lang="hu-HU"/>
        </a:p>
      </dgm:t>
    </dgm:pt>
    <dgm:pt modelId="{37941A2D-8F42-44BA-BAEA-700CDF323D15}" type="pres">
      <dgm:prSet presAssocID="{F8C58056-8308-407B-8316-5BF8C652A08B}" presName="connectorText" presStyleLbl="sibTrans1D1" presStyleIdx="6" presStyleCnt="7"/>
      <dgm:spPr/>
      <dgm:t>
        <a:bodyPr/>
        <a:lstStyle/>
        <a:p>
          <a:endParaRPr lang="hu-HU"/>
        </a:p>
      </dgm:t>
    </dgm:pt>
    <dgm:pt modelId="{F5F51C7E-595B-4B3B-875A-8BF72AC49457}" type="pres">
      <dgm:prSet presAssocID="{9C1CE8F8-5171-4C35-9784-637E9E127720}" presName="node" presStyleLbl="node1" presStyleIdx="7" presStyleCnt="8" custLinFactNeighborX="23349" custLinFactNeighborY="44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hu-HU"/>
        </a:p>
      </dgm:t>
    </dgm:pt>
  </dgm:ptLst>
  <dgm:cxnLst>
    <dgm:cxn modelId="{0647E140-7273-463C-A7D3-564ACB648F56}" type="presOf" srcId="{F8C58056-8308-407B-8316-5BF8C652A08B}" destId="{37941A2D-8F42-44BA-BAEA-700CDF323D15}" srcOrd="1" destOrd="0" presId="urn:microsoft.com/office/officeart/2005/8/layout/bProcess3"/>
    <dgm:cxn modelId="{DCA065F3-C96D-42DD-9C8D-DAD5FE247C60}" type="presOf" srcId="{5F0F8270-238A-41D7-9845-22F6BAC748BF}" destId="{BD85D4E4-6837-4A6D-A0D7-E1C8443B1814}" srcOrd="0" destOrd="0" presId="urn:microsoft.com/office/officeart/2005/8/layout/bProcess3"/>
    <dgm:cxn modelId="{EF4883AF-D300-46CF-90A4-A807E7B4EA01}" type="presOf" srcId="{92807271-13E3-4F83-BC64-EB9D6812F298}" destId="{42E49508-AE8B-4137-8607-23FACD87B6FD}" srcOrd="0" destOrd="0" presId="urn:microsoft.com/office/officeart/2005/8/layout/bProcess3"/>
    <dgm:cxn modelId="{A87C3143-D93E-4ACF-83C4-26C4995B1607}" srcId="{D0477334-0659-41CE-ACBD-2C25C1356A7D}" destId="{B979E8E4-E3D1-4692-969A-E03A9C0F482C}" srcOrd="3" destOrd="0" parTransId="{93E50CA5-A3C5-41FD-BE39-57EFA18863A8}" sibTransId="{6146C550-984D-4C4B-9681-C384079E71B7}"/>
    <dgm:cxn modelId="{9973D791-C56D-4BEF-B8DA-1F8D15184B0C}" srcId="{D0477334-0659-41CE-ACBD-2C25C1356A7D}" destId="{DBD195AF-1781-45B6-A31D-058F25C063D2}" srcOrd="2" destOrd="0" parTransId="{3AAB7578-C5D5-47C2-BA6E-198B465BA474}" sibTransId="{140AB0BA-9997-4D9B-92E4-CC9298A7B30E}"/>
    <dgm:cxn modelId="{EABDE5A3-90DC-4526-BD35-72051099B110}" type="presOf" srcId="{D0477334-0659-41CE-ACBD-2C25C1356A7D}" destId="{E685DA0F-3EA7-4355-9B26-3C2D0ECEF70B}" srcOrd="0" destOrd="0" presId="urn:microsoft.com/office/officeart/2005/8/layout/bProcess3"/>
    <dgm:cxn modelId="{651AE9AC-11A8-403F-85B1-BB626443A0DD}" type="presOf" srcId="{6146C550-984D-4C4B-9681-C384079E71B7}" destId="{43D9CEFA-6E8E-44C0-A758-70EC2A180CFC}" srcOrd="0" destOrd="0" presId="urn:microsoft.com/office/officeart/2005/8/layout/bProcess3"/>
    <dgm:cxn modelId="{C41F7B58-8D95-4221-80C8-8D8C64D6D316}" type="presOf" srcId="{DBD195AF-1781-45B6-A31D-058F25C063D2}" destId="{9E10E8C9-CBC1-43C0-B5BD-B3F31D15AFAB}" srcOrd="0" destOrd="0" presId="urn:microsoft.com/office/officeart/2005/8/layout/bProcess3"/>
    <dgm:cxn modelId="{00DEDAC6-CC85-488C-BAF5-E5BD5491B027}" type="presOf" srcId="{9C1CE8F8-5171-4C35-9784-637E9E127720}" destId="{F5F51C7E-595B-4B3B-875A-8BF72AC49457}" srcOrd="0" destOrd="0" presId="urn:microsoft.com/office/officeart/2005/8/layout/bProcess3"/>
    <dgm:cxn modelId="{3B4C41F4-02EF-49A5-AF92-D6CF718006E2}" type="presOf" srcId="{099B9E64-705D-4EAC-BBF7-F9E4F0262347}" destId="{04153819-DAC4-4776-A0A5-3DD6BF1A44AD}" srcOrd="0" destOrd="0" presId="urn:microsoft.com/office/officeart/2005/8/layout/bProcess3"/>
    <dgm:cxn modelId="{23FF4A49-CE0F-47E1-BBC0-E79B358B71FC}" type="presOf" srcId="{140AB0BA-9997-4D9B-92E4-CC9298A7B30E}" destId="{F797EBB7-C6FF-474A-AC65-F66F230F6238}" srcOrd="0" destOrd="0" presId="urn:microsoft.com/office/officeart/2005/8/layout/bProcess3"/>
    <dgm:cxn modelId="{D4E8F469-8654-436E-84BE-F3286582C54C}" srcId="{D0477334-0659-41CE-ACBD-2C25C1356A7D}" destId="{E9F1D557-2899-4CD0-8C2C-60A0A13D283F}" srcOrd="5" destOrd="0" parTransId="{31BD4DB2-B78E-4936-BDDA-513B76FF227A}" sibTransId="{ECC44872-545C-44F9-AB0E-9C2E88285FF2}"/>
    <dgm:cxn modelId="{38D3E423-DDD2-48A9-BE7B-4BC0B6A3391A}" type="presOf" srcId="{E9F1D557-2899-4CD0-8C2C-60A0A13D283F}" destId="{29298EBD-555C-44AE-BB0D-C8D858BDBF39}" srcOrd="0" destOrd="0" presId="urn:microsoft.com/office/officeart/2005/8/layout/bProcess3"/>
    <dgm:cxn modelId="{90641038-17FA-4FBB-827B-0119CE237B29}" type="presOf" srcId="{B979E8E4-E3D1-4692-969A-E03A9C0F482C}" destId="{EEE13BFC-70E5-4600-9390-C27FCC850CDA}" srcOrd="0" destOrd="0" presId="urn:microsoft.com/office/officeart/2005/8/layout/bProcess3"/>
    <dgm:cxn modelId="{4FE05397-137C-4743-8015-4EB3083D49E1}" srcId="{D0477334-0659-41CE-ACBD-2C25C1356A7D}" destId="{321B309F-0818-4237-A8F1-6A6CA89AA65E}" srcOrd="1" destOrd="0" parTransId="{40ACE51A-C83E-4D53-86CB-3A5D64AE297C}" sibTransId="{F4549B00-1A0D-4B1C-A034-B8DCEEA01EA1}"/>
    <dgm:cxn modelId="{D505680F-11CE-49BE-A45A-0CD796238369}" srcId="{D0477334-0659-41CE-ACBD-2C25C1356A7D}" destId="{9C1CE8F8-5171-4C35-9784-637E9E127720}" srcOrd="7" destOrd="0" parTransId="{ED81E15D-5D49-4DF2-AA77-53830DC2ABAA}" sibTransId="{A10CF69C-C165-46B0-901E-877D275BAE51}"/>
    <dgm:cxn modelId="{B211EEDF-1132-4C99-AE04-D25F1FB8872C}" type="presOf" srcId="{F4549B00-1A0D-4B1C-A034-B8DCEEA01EA1}" destId="{68A0609F-1DD8-450A-AE07-AE07B57E0DCD}" srcOrd="0" destOrd="0" presId="urn:microsoft.com/office/officeart/2005/8/layout/bProcess3"/>
    <dgm:cxn modelId="{3181EB2C-B845-4F8F-BA65-BF99B521E2E2}" type="presOf" srcId="{6146C550-984D-4C4B-9681-C384079E71B7}" destId="{B5404C01-BEFA-4CA5-BA49-A13D386342FA}" srcOrd="1" destOrd="0" presId="urn:microsoft.com/office/officeart/2005/8/layout/bProcess3"/>
    <dgm:cxn modelId="{EAFBE42B-D466-4CE4-BBF3-30C1894443E3}" srcId="{D0477334-0659-41CE-ACBD-2C25C1356A7D}" destId="{099B9E64-705D-4EAC-BBF7-F9E4F0262347}" srcOrd="0" destOrd="0" parTransId="{561CEB22-DBDA-4E46-8ACB-02957C4C3151}" sibTransId="{92807271-13E3-4F83-BC64-EB9D6812F298}"/>
    <dgm:cxn modelId="{64ECC5B0-412B-4A68-BB39-83291798C13D}" type="presOf" srcId="{F4549B00-1A0D-4B1C-A034-B8DCEEA01EA1}" destId="{B4D5933E-5E80-497B-9293-6B293800B4BD}" srcOrd="1" destOrd="0" presId="urn:microsoft.com/office/officeart/2005/8/layout/bProcess3"/>
    <dgm:cxn modelId="{2C19EE5D-FA06-4125-A995-25F12CA1F69E}" srcId="{D0477334-0659-41CE-ACBD-2C25C1356A7D}" destId="{5F0F8270-238A-41D7-9845-22F6BAC748BF}" srcOrd="4" destOrd="0" parTransId="{C50262E0-DBD8-461B-ABE8-0C082387F698}" sibTransId="{AD95615C-214C-4C87-9BE0-A3E59318357B}"/>
    <dgm:cxn modelId="{4FFEA7DA-87EB-4516-BBE9-2BBDA2072388}" type="presOf" srcId="{AD95615C-214C-4C87-9BE0-A3E59318357B}" destId="{4A801237-2992-403B-A519-7C9A1CDD391F}" srcOrd="0" destOrd="0" presId="urn:microsoft.com/office/officeart/2005/8/layout/bProcess3"/>
    <dgm:cxn modelId="{9C14359C-7EB9-4016-BF5C-05264C2DB16B}" srcId="{D0477334-0659-41CE-ACBD-2C25C1356A7D}" destId="{11952478-865D-4483-AA69-D2219E9416E0}" srcOrd="6" destOrd="0" parTransId="{8FC72685-086B-4480-B81A-E67FB5AC9A37}" sibTransId="{F8C58056-8308-407B-8316-5BF8C652A08B}"/>
    <dgm:cxn modelId="{8ACE5FB9-A3CA-489D-9901-27E915BC2C8C}" type="presOf" srcId="{11952478-865D-4483-AA69-D2219E9416E0}" destId="{680E39BA-4243-4A6C-8E75-06A3A9C079FA}" srcOrd="0" destOrd="0" presId="urn:microsoft.com/office/officeart/2005/8/layout/bProcess3"/>
    <dgm:cxn modelId="{D729FACB-CC5F-40F5-8E46-1FDFA9E149FF}" type="presOf" srcId="{140AB0BA-9997-4D9B-92E4-CC9298A7B30E}" destId="{4E42672A-C630-4BA8-A7FB-A674110520C6}" srcOrd="1" destOrd="0" presId="urn:microsoft.com/office/officeart/2005/8/layout/bProcess3"/>
    <dgm:cxn modelId="{2D1237D0-C51F-4117-97C1-AA4C91E50C9F}" type="presOf" srcId="{321B309F-0818-4237-A8F1-6A6CA89AA65E}" destId="{76BA5268-971C-412B-8C37-6DE7EA5CDDF6}" srcOrd="0" destOrd="0" presId="urn:microsoft.com/office/officeart/2005/8/layout/bProcess3"/>
    <dgm:cxn modelId="{1AC68EE2-C65D-44D9-A168-99AE9ED8D219}" type="presOf" srcId="{92807271-13E3-4F83-BC64-EB9D6812F298}" destId="{41D112E9-633C-40EA-9B5F-0909142112B9}" srcOrd="1" destOrd="0" presId="urn:microsoft.com/office/officeart/2005/8/layout/bProcess3"/>
    <dgm:cxn modelId="{0D93C9A4-1A76-4B1F-B918-1E340DAA6109}" type="presOf" srcId="{ECC44872-545C-44F9-AB0E-9C2E88285FF2}" destId="{52D9A3EB-60EB-438E-948A-05835B11DA9A}" srcOrd="0" destOrd="0" presId="urn:microsoft.com/office/officeart/2005/8/layout/bProcess3"/>
    <dgm:cxn modelId="{DB5066C9-B871-4872-BA25-C363327FC6C1}" type="presOf" srcId="{ECC44872-545C-44F9-AB0E-9C2E88285FF2}" destId="{E396BA84-CB52-4304-9E18-AA63AAB547A8}" srcOrd="1" destOrd="0" presId="urn:microsoft.com/office/officeart/2005/8/layout/bProcess3"/>
    <dgm:cxn modelId="{5343F232-C5DD-44B2-AF22-994C96020AA5}" type="presOf" srcId="{F8C58056-8308-407B-8316-5BF8C652A08B}" destId="{41B3F36B-CE74-4C99-8734-B54961BD1C14}" srcOrd="0" destOrd="0" presId="urn:microsoft.com/office/officeart/2005/8/layout/bProcess3"/>
    <dgm:cxn modelId="{42D06667-C4F8-438B-B84C-BBC358D845F1}" type="presOf" srcId="{AD95615C-214C-4C87-9BE0-A3E59318357B}" destId="{5543E6C4-AA17-4A8D-AD99-AB2B6794A6EE}" srcOrd="1" destOrd="0" presId="urn:microsoft.com/office/officeart/2005/8/layout/bProcess3"/>
    <dgm:cxn modelId="{DC917177-90E5-4A27-B77E-A4F975074ABA}" type="presParOf" srcId="{E685DA0F-3EA7-4355-9B26-3C2D0ECEF70B}" destId="{04153819-DAC4-4776-A0A5-3DD6BF1A44AD}" srcOrd="0" destOrd="0" presId="urn:microsoft.com/office/officeart/2005/8/layout/bProcess3"/>
    <dgm:cxn modelId="{4C2EF4D1-1522-4B02-A368-6DD4C70CAFC5}" type="presParOf" srcId="{E685DA0F-3EA7-4355-9B26-3C2D0ECEF70B}" destId="{42E49508-AE8B-4137-8607-23FACD87B6FD}" srcOrd="1" destOrd="0" presId="urn:microsoft.com/office/officeart/2005/8/layout/bProcess3"/>
    <dgm:cxn modelId="{CDAA577C-69D0-4B46-AE39-AEC972673503}" type="presParOf" srcId="{42E49508-AE8B-4137-8607-23FACD87B6FD}" destId="{41D112E9-633C-40EA-9B5F-0909142112B9}" srcOrd="0" destOrd="0" presId="urn:microsoft.com/office/officeart/2005/8/layout/bProcess3"/>
    <dgm:cxn modelId="{C5F0E394-184D-43D2-9C32-5A8AADEFBB16}" type="presParOf" srcId="{E685DA0F-3EA7-4355-9B26-3C2D0ECEF70B}" destId="{76BA5268-971C-412B-8C37-6DE7EA5CDDF6}" srcOrd="2" destOrd="0" presId="urn:microsoft.com/office/officeart/2005/8/layout/bProcess3"/>
    <dgm:cxn modelId="{7B368CF3-EEC5-451B-AA6A-847A691A653E}" type="presParOf" srcId="{E685DA0F-3EA7-4355-9B26-3C2D0ECEF70B}" destId="{68A0609F-1DD8-450A-AE07-AE07B57E0DCD}" srcOrd="3" destOrd="0" presId="urn:microsoft.com/office/officeart/2005/8/layout/bProcess3"/>
    <dgm:cxn modelId="{25BE09A5-6005-4295-8F30-B76CB0AAED2E}" type="presParOf" srcId="{68A0609F-1DD8-450A-AE07-AE07B57E0DCD}" destId="{B4D5933E-5E80-497B-9293-6B293800B4BD}" srcOrd="0" destOrd="0" presId="urn:microsoft.com/office/officeart/2005/8/layout/bProcess3"/>
    <dgm:cxn modelId="{49D87A6F-C86E-4C6D-B93A-098912257953}" type="presParOf" srcId="{E685DA0F-3EA7-4355-9B26-3C2D0ECEF70B}" destId="{9E10E8C9-CBC1-43C0-B5BD-B3F31D15AFAB}" srcOrd="4" destOrd="0" presId="urn:microsoft.com/office/officeart/2005/8/layout/bProcess3"/>
    <dgm:cxn modelId="{B053BDB2-8882-4828-B862-A98FA39D6A7A}" type="presParOf" srcId="{E685DA0F-3EA7-4355-9B26-3C2D0ECEF70B}" destId="{F797EBB7-C6FF-474A-AC65-F66F230F6238}" srcOrd="5" destOrd="0" presId="urn:microsoft.com/office/officeart/2005/8/layout/bProcess3"/>
    <dgm:cxn modelId="{7164BAAC-6ED6-4315-AB63-9FA738956671}" type="presParOf" srcId="{F797EBB7-C6FF-474A-AC65-F66F230F6238}" destId="{4E42672A-C630-4BA8-A7FB-A674110520C6}" srcOrd="0" destOrd="0" presId="urn:microsoft.com/office/officeart/2005/8/layout/bProcess3"/>
    <dgm:cxn modelId="{4868DCD7-F458-42F3-B529-7E33930A606A}" type="presParOf" srcId="{E685DA0F-3EA7-4355-9B26-3C2D0ECEF70B}" destId="{EEE13BFC-70E5-4600-9390-C27FCC850CDA}" srcOrd="6" destOrd="0" presId="urn:microsoft.com/office/officeart/2005/8/layout/bProcess3"/>
    <dgm:cxn modelId="{C5E68916-8D03-4D32-9A95-BFE029F7CCA6}" type="presParOf" srcId="{E685DA0F-3EA7-4355-9B26-3C2D0ECEF70B}" destId="{43D9CEFA-6E8E-44C0-A758-70EC2A180CFC}" srcOrd="7" destOrd="0" presId="urn:microsoft.com/office/officeart/2005/8/layout/bProcess3"/>
    <dgm:cxn modelId="{D4E0ADEC-A1CC-43F9-98E5-CEBD724BA942}" type="presParOf" srcId="{43D9CEFA-6E8E-44C0-A758-70EC2A180CFC}" destId="{B5404C01-BEFA-4CA5-BA49-A13D386342FA}" srcOrd="0" destOrd="0" presId="urn:microsoft.com/office/officeart/2005/8/layout/bProcess3"/>
    <dgm:cxn modelId="{A353BA6C-04A4-420D-8947-EAF9993D71E8}" type="presParOf" srcId="{E685DA0F-3EA7-4355-9B26-3C2D0ECEF70B}" destId="{BD85D4E4-6837-4A6D-A0D7-E1C8443B1814}" srcOrd="8" destOrd="0" presId="urn:microsoft.com/office/officeart/2005/8/layout/bProcess3"/>
    <dgm:cxn modelId="{21A02799-7FE9-46AF-A14B-C3DA7AE590A5}" type="presParOf" srcId="{E685DA0F-3EA7-4355-9B26-3C2D0ECEF70B}" destId="{4A801237-2992-403B-A519-7C9A1CDD391F}" srcOrd="9" destOrd="0" presId="urn:microsoft.com/office/officeart/2005/8/layout/bProcess3"/>
    <dgm:cxn modelId="{DBF73DC5-223E-4027-8F21-F6D066E351DD}" type="presParOf" srcId="{4A801237-2992-403B-A519-7C9A1CDD391F}" destId="{5543E6C4-AA17-4A8D-AD99-AB2B6794A6EE}" srcOrd="0" destOrd="0" presId="urn:microsoft.com/office/officeart/2005/8/layout/bProcess3"/>
    <dgm:cxn modelId="{ACAA1355-F0FC-47EC-9933-75A30487270C}" type="presParOf" srcId="{E685DA0F-3EA7-4355-9B26-3C2D0ECEF70B}" destId="{29298EBD-555C-44AE-BB0D-C8D858BDBF39}" srcOrd="10" destOrd="0" presId="urn:microsoft.com/office/officeart/2005/8/layout/bProcess3"/>
    <dgm:cxn modelId="{C3A3CC3E-96E4-4B36-BB86-3EFDDEB7DCAF}" type="presParOf" srcId="{E685DA0F-3EA7-4355-9B26-3C2D0ECEF70B}" destId="{52D9A3EB-60EB-438E-948A-05835B11DA9A}" srcOrd="11" destOrd="0" presId="urn:microsoft.com/office/officeart/2005/8/layout/bProcess3"/>
    <dgm:cxn modelId="{3423DC87-0399-4477-9BAD-DB6347F04766}" type="presParOf" srcId="{52D9A3EB-60EB-438E-948A-05835B11DA9A}" destId="{E396BA84-CB52-4304-9E18-AA63AAB547A8}" srcOrd="0" destOrd="0" presId="urn:microsoft.com/office/officeart/2005/8/layout/bProcess3"/>
    <dgm:cxn modelId="{DF8C5788-4F68-46F3-A01C-D347C404D344}" type="presParOf" srcId="{E685DA0F-3EA7-4355-9B26-3C2D0ECEF70B}" destId="{680E39BA-4243-4A6C-8E75-06A3A9C079FA}" srcOrd="12" destOrd="0" presId="urn:microsoft.com/office/officeart/2005/8/layout/bProcess3"/>
    <dgm:cxn modelId="{2DFBAAF4-FE67-4864-9818-2B6D705B8FBE}" type="presParOf" srcId="{E685DA0F-3EA7-4355-9B26-3C2D0ECEF70B}" destId="{41B3F36B-CE74-4C99-8734-B54961BD1C14}" srcOrd="13" destOrd="0" presId="urn:microsoft.com/office/officeart/2005/8/layout/bProcess3"/>
    <dgm:cxn modelId="{EFCA2116-FAD6-42EF-B6C8-57A926EE206E}" type="presParOf" srcId="{41B3F36B-CE74-4C99-8734-B54961BD1C14}" destId="{37941A2D-8F42-44BA-BAEA-700CDF323D15}" srcOrd="0" destOrd="0" presId="urn:microsoft.com/office/officeart/2005/8/layout/bProcess3"/>
    <dgm:cxn modelId="{7DCA43A1-BB16-4EE3-9942-E8CFC680908A}" type="presParOf" srcId="{E685DA0F-3EA7-4355-9B26-3C2D0ECEF70B}" destId="{F5F51C7E-595B-4B3B-875A-8BF72AC49457}" srcOrd="14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14CA80-E49E-4794-A3A7-451C50111FC5}">
      <dsp:nvSpPr>
        <dsp:cNvPr id="0" name=""/>
        <dsp:cNvSpPr/>
      </dsp:nvSpPr>
      <dsp:spPr>
        <a:xfrm>
          <a:off x="1001095" y="183948"/>
          <a:ext cx="4771992" cy="3413760"/>
        </a:xfrm>
        <a:prstGeom prst="pie">
          <a:avLst>
            <a:gd name="adj1" fmla="val 16200000"/>
            <a:gd name="adj2" fmla="val 198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b="0" kern="1200" noProof="0" dirty="0" smtClean="0">
              <a:ln>
                <a:solidFill>
                  <a:schemeClr val="bg1"/>
                </a:solidFill>
              </a:ln>
            </a:rPr>
            <a:t>Intézményi elkötelezettség</a:t>
          </a:r>
          <a:endParaRPr lang="en-GB" sz="1400" b="0" kern="1200" noProof="0" dirty="0">
            <a:ln>
              <a:solidFill>
                <a:schemeClr val="bg1"/>
              </a:solidFill>
            </a:ln>
          </a:endParaRPr>
        </a:p>
      </dsp:txBody>
      <dsp:txXfrm>
        <a:off x="3438220" y="549708"/>
        <a:ext cx="1391831" cy="731520"/>
      </dsp:txXfrm>
    </dsp:sp>
    <dsp:sp modelId="{1C922282-56D0-49FA-8614-2BBD6B7794BA}">
      <dsp:nvSpPr>
        <dsp:cNvPr id="0" name=""/>
        <dsp:cNvSpPr/>
      </dsp:nvSpPr>
      <dsp:spPr>
        <a:xfrm>
          <a:off x="898642" y="417441"/>
          <a:ext cx="4771992" cy="3413760"/>
        </a:xfrm>
        <a:prstGeom prst="pie">
          <a:avLst>
            <a:gd name="adj1" fmla="val 19800000"/>
            <a:gd name="adj2" fmla="val 18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0" kern="1200" noProof="0" dirty="0" smtClean="0">
              <a:ln>
                <a:solidFill>
                  <a:schemeClr val="bg1"/>
                </a:solidFill>
              </a:ln>
            </a:rPr>
            <a:t>Erőforrások</a:t>
          </a:r>
          <a:r>
            <a:rPr lang="en-GB" sz="1600" b="0" kern="1200" noProof="0" dirty="0" smtClean="0">
              <a:ln>
                <a:solidFill>
                  <a:schemeClr val="bg1"/>
                </a:solidFill>
              </a:ln>
            </a:rPr>
            <a:t> </a:t>
          </a:r>
          <a:endParaRPr lang="en-GB" sz="1600" b="0" kern="1200" noProof="0" dirty="0">
            <a:ln>
              <a:solidFill>
                <a:schemeClr val="bg1"/>
              </a:solidFill>
            </a:ln>
          </a:endParaRPr>
        </a:p>
      </dsp:txBody>
      <dsp:txXfrm>
        <a:off x="4165184" y="1778881"/>
        <a:ext cx="1442959" cy="690880"/>
      </dsp:txXfrm>
    </dsp:sp>
    <dsp:sp modelId="{1AC4F80F-B145-4145-B2C4-4B3B2147ED64}">
      <dsp:nvSpPr>
        <dsp:cNvPr id="0" name=""/>
        <dsp:cNvSpPr/>
      </dsp:nvSpPr>
      <dsp:spPr>
        <a:xfrm>
          <a:off x="880139" y="417441"/>
          <a:ext cx="4771992" cy="3413760"/>
        </a:xfrm>
        <a:prstGeom prst="pie">
          <a:avLst>
            <a:gd name="adj1" fmla="val 1800000"/>
            <a:gd name="adj2" fmla="val 54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0" kern="1200" noProof="0" dirty="0" smtClean="0">
              <a:ln>
                <a:solidFill>
                  <a:schemeClr val="bg1"/>
                </a:solidFill>
              </a:ln>
            </a:rPr>
            <a:t>Oktatás</a:t>
          </a:r>
          <a:endParaRPr lang="en-GB" sz="1600" b="0" kern="1200" noProof="0" dirty="0">
            <a:ln>
              <a:solidFill>
                <a:schemeClr val="bg1"/>
              </a:solidFill>
            </a:ln>
          </a:endParaRPr>
        </a:p>
      </dsp:txBody>
      <dsp:txXfrm>
        <a:off x="3317264" y="2733921"/>
        <a:ext cx="1391831" cy="731520"/>
      </dsp:txXfrm>
    </dsp:sp>
    <dsp:sp modelId="{B0DE73CD-AAE1-41ED-B9A0-CD479FD86B45}">
      <dsp:nvSpPr>
        <dsp:cNvPr id="0" name=""/>
        <dsp:cNvSpPr/>
      </dsp:nvSpPr>
      <dsp:spPr>
        <a:xfrm>
          <a:off x="854365" y="417441"/>
          <a:ext cx="4771992" cy="3413760"/>
        </a:xfrm>
        <a:prstGeom prst="pie">
          <a:avLst>
            <a:gd name="adj1" fmla="val 5400000"/>
            <a:gd name="adj2" fmla="val 90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0" kern="1200" noProof="0" dirty="0" smtClean="0">
              <a:ln>
                <a:solidFill>
                  <a:schemeClr val="bg1"/>
                </a:solidFill>
              </a:ln>
            </a:rPr>
            <a:t>Kutatás</a:t>
          </a:r>
          <a:endParaRPr lang="en-GB" sz="1600" b="0" kern="1200" noProof="0" dirty="0">
            <a:ln>
              <a:solidFill>
                <a:schemeClr val="bg1"/>
              </a:solidFill>
            </a:ln>
          </a:endParaRPr>
        </a:p>
      </dsp:txBody>
      <dsp:txXfrm>
        <a:off x="1797402" y="2733921"/>
        <a:ext cx="1391831" cy="731520"/>
      </dsp:txXfrm>
    </dsp:sp>
    <dsp:sp modelId="{CD324932-E75E-4E74-8234-D25912B18F95}">
      <dsp:nvSpPr>
        <dsp:cNvPr id="0" name=""/>
        <dsp:cNvSpPr/>
      </dsp:nvSpPr>
      <dsp:spPr>
        <a:xfrm>
          <a:off x="854365" y="417441"/>
          <a:ext cx="4771992" cy="3413760"/>
        </a:xfrm>
        <a:prstGeom prst="pie">
          <a:avLst>
            <a:gd name="adj1" fmla="val 9000000"/>
            <a:gd name="adj2" fmla="val 126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0" kern="1200" noProof="0" dirty="0" smtClean="0">
              <a:ln>
                <a:solidFill>
                  <a:schemeClr val="bg1"/>
                </a:solidFill>
              </a:ln>
            </a:rPr>
            <a:t>Szolgáltatások</a:t>
          </a:r>
          <a:endParaRPr lang="en-GB" sz="1600" b="0" kern="1200" noProof="0" dirty="0">
            <a:ln>
              <a:solidFill>
                <a:schemeClr val="bg1"/>
              </a:solidFill>
            </a:ln>
          </a:endParaRPr>
        </a:p>
      </dsp:txBody>
      <dsp:txXfrm>
        <a:off x="928218" y="1778881"/>
        <a:ext cx="1442959" cy="690880"/>
      </dsp:txXfrm>
    </dsp:sp>
    <dsp:sp modelId="{B551D7FB-C787-4253-B849-3CFCFE590C8B}">
      <dsp:nvSpPr>
        <dsp:cNvPr id="0" name=""/>
        <dsp:cNvSpPr/>
      </dsp:nvSpPr>
      <dsp:spPr>
        <a:xfrm>
          <a:off x="854365" y="417441"/>
          <a:ext cx="4771992" cy="3413760"/>
        </a:xfrm>
        <a:prstGeom prst="pie">
          <a:avLst>
            <a:gd name="adj1" fmla="val 126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400" b="0" kern="1200" noProof="0" dirty="0" smtClean="0">
              <a:ln>
                <a:solidFill>
                  <a:schemeClr val="bg1"/>
                </a:solidFill>
              </a:ln>
            </a:rPr>
            <a:t>Minőségirányítás</a:t>
          </a:r>
          <a:endParaRPr lang="en-GB" sz="1400" b="0" kern="1200" noProof="0" dirty="0">
            <a:ln>
              <a:solidFill>
                <a:schemeClr val="bg1"/>
              </a:solidFill>
            </a:ln>
          </a:endParaRPr>
        </a:p>
      </dsp:txBody>
      <dsp:txXfrm>
        <a:off x="1797402" y="783201"/>
        <a:ext cx="1391831" cy="7315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E49508-AE8B-4137-8607-23FACD87B6FD}">
      <dsp:nvSpPr>
        <dsp:cNvPr id="0" name=""/>
        <dsp:cNvSpPr/>
      </dsp:nvSpPr>
      <dsp:spPr>
        <a:xfrm>
          <a:off x="2111729" y="651314"/>
          <a:ext cx="44815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48154" y="45720"/>
              </a:lnTo>
            </a:path>
          </a:pathLst>
        </a:custGeom>
        <a:noFill/>
        <a:ln w="47625" cap="flat" cmpd="sng" algn="ctr">
          <a:solidFill>
            <a:schemeClr val="tx1">
              <a:lumMod val="75000"/>
              <a:lumOff val="2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kern="1200"/>
        </a:p>
      </dsp:txBody>
      <dsp:txXfrm>
        <a:off x="2323837" y="694601"/>
        <a:ext cx="23937" cy="4865"/>
      </dsp:txXfrm>
    </dsp:sp>
    <dsp:sp modelId="{04153819-DAC4-4776-A0A5-3DD6BF1A44AD}">
      <dsp:nvSpPr>
        <dsp:cNvPr id="0" name=""/>
        <dsp:cNvSpPr/>
      </dsp:nvSpPr>
      <dsp:spPr>
        <a:xfrm>
          <a:off x="8" y="62978"/>
          <a:ext cx="2113520" cy="1268112"/>
        </a:xfrm>
        <a:prstGeom prst="roundRect">
          <a:avLst/>
        </a:prstGeom>
        <a:gradFill rotWithShape="0">
          <a:gsLst>
            <a:gs pos="0">
              <a:srgbClr val="567ED6"/>
            </a:gs>
            <a:gs pos="80000">
              <a:srgbClr val="284EA1"/>
            </a:gs>
            <a:gs pos="100000">
              <a:srgbClr val="7898DE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/>
            <a:t>Jelentkezés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/>
            <a:t> </a:t>
          </a:r>
          <a:r>
            <a:rPr lang="hu-HU" sz="1800" b="0" kern="1200" dirty="0" smtClean="0"/>
            <a:t>(intézmény)</a:t>
          </a:r>
          <a:endParaRPr lang="hu-HU" sz="1800" b="0" kern="1200" dirty="0"/>
        </a:p>
      </dsp:txBody>
      <dsp:txXfrm>
        <a:off x="61912" y="124882"/>
        <a:ext cx="1989712" cy="1144304"/>
      </dsp:txXfrm>
    </dsp:sp>
    <dsp:sp modelId="{68A0609F-1DD8-450A-AE07-AE07B57E0DCD}">
      <dsp:nvSpPr>
        <dsp:cNvPr id="0" name=""/>
        <dsp:cNvSpPr/>
      </dsp:nvSpPr>
      <dsp:spPr>
        <a:xfrm>
          <a:off x="4704004" y="651314"/>
          <a:ext cx="59703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97031" y="45720"/>
              </a:lnTo>
            </a:path>
          </a:pathLst>
        </a:custGeom>
        <a:noFill/>
        <a:ln w="47625" cap="flat" cmpd="sng" algn="ctr">
          <a:solidFill>
            <a:schemeClr val="tx1">
              <a:lumMod val="75000"/>
              <a:lumOff val="2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kern="1200"/>
        </a:p>
      </dsp:txBody>
      <dsp:txXfrm>
        <a:off x="4986829" y="694601"/>
        <a:ext cx="31381" cy="4865"/>
      </dsp:txXfrm>
    </dsp:sp>
    <dsp:sp modelId="{76BA5268-971C-412B-8C37-6DE7EA5CDDF6}">
      <dsp:nvSpPr>
        <dsp:cNvPr id="0" name=""/>
        <dsp:cNvSpPr/>
      </dsp:nvSpPr>
      <dsp:spPr>
        <a:xfrm>
          <a:off x="2592284" y="62978"/>
          <a:ext cx="2113520" cy="1268112"/>
        </a:xfrm>
        <a:prstGeom prst="roundRect">
          <a:avLst/>
        </a:prstGeom>
        <a:gradFill rotWithShape="0">
          <a:gsLst>
            <a:gs pos="0">
              <a:srgbClr val="567ED6"/>
            </a:gs>
            <a:gs pos="80000">
              <a:srgbClr val="284EA1"/>
            </a:gs>
            <a:gs pos="100000">
              <a:srgbClr val="7898DE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/>
            <a:t>Önértékelés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0" kern="1200" dirty="0" smtClean="0"/>
            <a:t>(intézmény)</a:t>
          </a:r>
          <a:endParaRPr lang="hu-HU" sz="1800" b="0" kern="1200" dirty="0"/>
        </a:p>
      </dsp:txBody>
      <dsp:txXfrm>
        <a:off x="2654188" y="124882"/>
        <a:ext cx="1989712" cy="1144304"/>
      </dsp:txXfrm>
    </dsp:sp>
    <dsp:sp modelId="{F797EBB7-C6FF-474A-AC65-F66F230F6238}">
      <dsp:nvSpPr>
        <dsp:cNvPr id="0" name=""/>
        <dsp:cNvSpPr/>
      </dsp:nvSpPr>
      <dsp:spPr>
        <a:xfrm>
          <a:off x="1319671" y="1329290"/>
          <a:ext cx="5307481" cy="526295"/>
        </a:xfrm>
        <a:custGeom>
          <a:avLst/>
          <a:gdLst/>
          <a:ahLst/>
          <a:cxnLst/>
          <a:rect l="0" t="0" r="0" b="0"/>
          <a:pathLst>
            <a:path>
              <a:moveTo>
                <a:pt x="5307481" y="0"/>
              </a:moveTo>
              <a:lnTo>
                <a:pt x="5307481" y="280247"/>
              </a:lnTo>
              <a:lnTo>
                <a:pt x="0" y="280247"/>
              </a:lnTo>
              <a:lnTo>
                <a:pt x="0" y="526295"/>
              </a:lnTo>
            </a:path>
          </a:pathLst>
        </a:custGeom>
        <a:noFill/>
        <a:ln w="47625" cap="flat" cmpd="sng" algn="ctr">
          <a:solidFill>
            <a:schemeClr val="tx1">
              <a:lumMod val="75000"/>
              <a:lumOff val="2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kern="1200"/>
        </a:p>
      </dsp:txBody>
      <dsp:txXfrm>
        <a:off x="3839997" y="1590005"/>
        <a:ext cx="266830" cy="4865"/>
      </dsp:txXfrm>
    </dsp:sp>
    <dsp:sp modelId="{9E10E8C9-CBC1-43C0-B5BD-B3F31D15AFAB}">
      <dsp:nvSpPr>
        <dsp:cNvPr id="0" name=""/>
        <dsp:cNvSpPr/>
      </dsp:nvSpPr>
      <dsp:spPr>
        <a:xfrm>
          <a:off x="5333435" y="62978"/>
          <a:ext cx="2587435" cy="1268112"/>
        </a:xfrm>
        <a:prstGeom prst="roundRect">
          <a:avLst/>
        </a:prstGeom>
        <a:gradFill rotWithShape="0">
          <a:gsLst>
            <a:gs pos="0">
              <a:schemeClr val="accent3">
                <a:hueOff val="3214361"/>
                <a:satOff val="-4823"/>
                <a:lumOff val="-784"/>
                <a:alphaOff val="0"/>
                <a:shade val="51000"/>
                <a:satMod val="130000"/>
              </a:schemeClr>
            </a:gs>
            <a:gs pos="80000">
              <a:schemeClr val="accent3">
                <a:hueOff val="3214361"/>
                <a:satOff val="-4823"/>
                <a:lumOff val="-784"/>
                <a:alphaOff val="0"/>
                <a:shade val="93000"/>
                <a:satMod val="130000"/>
              </a:schemeClr>
            </a:gs>
            <a:gs pos="100000">
              <a:schemeClr val="accent3">
                <a:hueOff val="3214361"/>
                <a:satOff val="-4823"/>
                <a:lumOff val="-78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/>
            <a:t>Intézménylátogatás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0" kern="1200" dirty="0" smtClean="0"/>
            <a:t>(intézmény, szakértő)</a:t>
          </a:r>
          <a:endParaRPr lang="hu-HU" sz="1800" b="0" kern="1200" dirty="0"/>
        </a:p>
      </dsp:txBody>
      <dsp:txXfrm>
        <a:off x="5395339" y="124882"/>
        <a:ext cx="2463627" cy="1144304"/>
      </dsp:txXfrm>
    </dsp:sp>
    <dsp:sp modelId="{43D9CEFA-6E8E-44C0-A758-70EC2A180CFC}">
      <dsp:nvSpPr>
        <dsp:cNvPr id="0" name=""/>
        <dsp:cNvSpPr/>
      </dsp:nvSpPr>
      <dsp:spPr>
        <a:xfrm>
          <a:off x="2637543" y="2410868"/>
          <a:ext cx="16745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854360" y="45720"/>
              </a:lnTo>
              <a:lnTo>
                <a:pt x="854360" y="53962"/>
              </a:lnTo>
              <a:lnTo>
                <a:pt x="1674521" y="53962"/>
              </a:lnTo>
            </a:path>
          </a:pathLst>
        </a:custGeom>
        <a:noFill/>
        <a:ln w="47625" cap="flat" cmpd="sng" algn="ctr">
          <a:solidFill>
            <a:schemeClr val="tx1">
              <a:lumMod val="75000"/>
              <a:lumOff val="2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kern="1200"/>
        </a:p>
      </dsp:txBody>
      <dsp:txXfrm>
        <a:off x="3432175" y="2454155"/>
        <a:ext cx="85257" cy="4865"/>
      </dsp:txXfrm>
    </dsp:sp>
    <dsp:sp modelId="{EEE13BFC-70E5-4600-9390-C27FCC850CDA}">
      <dsp:nvSpPr>
        <dsp:cNvPr id="0" name=""/>
        <dsp:cNvSpPr/>
      </dsp:nvSpPr>
      <dsp:spPr>
        <a:xfrm>
          <a:off x="0" y="1887986"/>
          <a:ext cx="2639343" cy="1137205"/>
        </a:xfrm>
        <a:prstGeom prst="roundRect">
          <a:avLst/>
        </a:prstGeom>
        <a:gradFill rotWithShape="0">
          <a:gsLst>
            <a:gs pos="0">
              <a:srgbClr val="CB6C1D"/>
            </a:gs>
            <a:gs pos="80000">
              <a:srgbClr val="FF8F2A"/>
            </a:gs>
            <a:gs pos="100000">
              <a:srgbClr val="FFB069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/>
            <a:t>Értékelés, javaslatok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0" kern="1200" dirty="0" smtClean="0"/>
            <a:t>(szakértő)</a:t>
          </a:r>
          <a:endParaRPr lang="hu-HU" sz="1800" b="0" kern="1200" dirty="0"/>
        </a:p>
      </dsp:txBody>
      <dsp:txXfrm>
        <a:off x="55514" y="1943500"/>
        <a:ext cx="2528315" cy="1026177"/>
      </dsp:txXfrm>
    </dsp:sp>
    <dsp:sp modelId="{4A801237-2992-403B-A519-7C9A1CDD391F}">
      <dsp:nvSpPr>
        <dsp:cNvPr id="0" name=""/>
        <dsp:cNvSpPr/>
      </dsp:nvSpPr>
      <dsp:spPr>
        <a:xfrm>
          <a:off x="1384629" y="3034106"/>
          <a:ext cx="4748043" cy="416451"/>
        </a:xfrm>
        <a:custGeom>
          <a:avLst/>
          <a:gdLst/>
          <a:ahLst/>
          <a:cxnLst/>
          <a:rect l="0" t="0" r="0" b="0"/>
          <a:pathLst>
            <a:path>
              <a:moveTo>
                <a:pt x="4748043" y="0"/>
              </a:moveTo>
              <a:lnTo>
                <a:pt x="4748043" y="225325"/>
              </a:lnTo>
              <a:lnTo>
                <a:pt x="0" y="225325"/>
              </a:lnTo>
              <a:lnTo>
                <a:pt x="0" y="416451"/>
              </a:lnTo>
            </a:path>
          </a:pathLst>
        </a:custGeom>
        <a:noFill/>
        <a:ln w="47625" cap="flat" cmpd="sng" algn="ctr">
          <a:solidFill>
            <a:schemeClr val="tx1">
              <a:lumMod val="75000"/>
              <a:lumOff val="2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kern="1200"/>
        </a:p>
      </dsp:txBody>
      <dsp:txXfrm>
        <a:off x="3639424" y="3239899"/>
        <a:ext cx="238452" cy="4865"/>
      </dsp:txXfrm>
    </dsp:sp>
    <dsp:sp modelId="{BD85D4E4-6837-4A6D-A0D7-E1C8443B1814}">
      <dsp:nvSpPr>
        <dsp:cNvPr id="0" name=""/>
        <dsp:cNvSpPr/>
      </dsp:nvSpPr>
      <dsp:spPr>
        <a:xfrm>
          <a:off x="4344464" y="1893756"/>
          <a:ext cx="3576415" cy="1142150"/>
        </a:xfrm>
        <a:prstGeom prst="roundRect">
          <a:avLst/>
        </a:prstGeom>
        <a:gradFill rotWithShape="0">
          <a:gsLst>
            <a:gs pos="0">
              <a:srgbClr val="567ED9"/>
            </a:gs>
            <a:gs pos="80000">
              <a:srgbClr val="284EA1"/>
            </a:gs>
            <a:gs pos="100000">
              <a:srgbClr val="7898DE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/>
            <a:t>Nemzetköziesítési akcióterv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0" kern="1200" dirty="0" smtClean="0"/>
            <a:t>(intézmény)</a:t>
          </a:r>
          <a:endParaRPr lang="hu-HU" sz="1800" b="0" kern="1200" dirty="0"/>
        </a:p>
      </dsp:txBody>
      <dsp:txXfrm>
        <a:off x="4400219" y="1949511"/>
        <a:ext cx="3464905" cy="1030640"/>
      </dsp:txXfrm>
    </dsp:sp>
    <dsp:sp modelId="{52D9A3EB-60EB-438E-948A-05835B11DA9A}">
      <dsp:nvSpPr>
        <dsp:cNvPr id="0" name=""/>
        <dsp:cNvSpPr/>
      </dsp:nvSpPr>
      <dsp:spPr>
        <a:xfrm>
          <a:off x="2739212" y="4070103"/>
          <a:ext cx="39673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6912"/>
              </a:moveTo>
              <a:lnTo>
                <a:pt x="215466" y="46912"/>
              </a:lnTo>
              <a:lnTo>
                <a:pt x="215466" y="45720"/>
              </a:lnTo>
              <a:lnTo>
                <a:pt x="396732" y="45720"/>
              </a:lnTo>
            </a:path>
          </a:pathLst>
        </a:custGeom>
        <a:noFill/>
        <a:ln w="47625" cap="flat" cmpd="sng" algn="ctr">
          <a:solidFill>
            <a:schemeClr val="tx1">
              <a:lumMod val="75000"/>
              <a:lumOff val="2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kern="1200"/>
        </a:p>
      </dsp:txBody>
      <dsp:txXfrm>
        <a:off x="2926895" y="4113390"/>
        <a:ext cx="21366" cy="4865"/>
      </dsp:txXfrm>
    </dsp:sp>
    <dsp:sp modelId="{29298EBD-555C-44AE-BB0D-C8D858BDBF39}">
      <dsp:nvSpPr>
        <dsp:cNvPr id="0" name=""/>
        <dsp:cNvSpPr/>
      </dsp:nvSpPr>
      <dsp:spPr>
        <a:xfrm>
          <a:off x="28245" y="3482958"/>
          <a:ext cx="2712767" cy="1268112"/>
        </a:xfrm>
        <a:prstGeom prst="roundRect">
          <a:avLst/>
        </a:prstGeom>
        <a:gradFill rotWithShape="0">
          <a:gsLst>
            <a:gs pos="0">
              <a:srgbClr val="388F4B"/>
            </a:gs>
            <a:gs pos="80000">
              <a:srgbClr val="4CBB64"/>
            </a:gs>
            <a:gs pos="100000">
              <a:srgbClr val="4ABE64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/>
            <a:t>Monitoring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  </a:t>
          </a:r>
          <a:r>
            <a:rPr lang="hu-HU" sz="1800" b="0" kern="1200" dirty="0" smtClean="0"/>
            <a:t>(intézmény, szakértő)</a:t>
          </a:r>
          <a:endParaRPr lang="hu-HU" sz="1800" b="0" kern="1200" dirty="0"/>
        </a:p>
      </dsp:txBody>
      <dsp:txXfrm>
        <a:off x="90149" y="3544862"/>
        <a:ext cx="2588959" cy="1144304"/>
      </dsp:txXfrm>
    </dsp:sp>
    <dsp:sp modelId="{41B3F36B-CE74-4C99-8734-B54961BD1C14}">
      <dsp:nvSpPr>
        <dsp:cNvPr id="0" name=""/>
        <dsp:cNvSpPr/>
      </dsp:nvSpPr>
      <dsp:spPr>
        <a:xfrm>
          <a:off x="5280065" y="4070103"/>
          <a:ext cx="49489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64546" y="45720"/>
              </a:lnTo>
              <a:lnTo>
                <a:pt x="264546" y="46912"/>
              </a:lnTo>
              <a:lnTo>
                <a:pt x="494893" y="46912"/>
              </a:lnTo>
            </a:path>
          </a:pathLst>
        </a:custGeom>
        <a:noFill/>
        <a:ln w="47625" cap="flat" cmpd="sng" algn="ctr">
          <a:solidFill>
            <a:schemeClr val="tx1">
              <a:lumMod val="75000"/>
              <a:lumOff val="2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kern="1200"/>
        </a:p>
      </dsp:txBody>
      <dsp:txXfrm>
        <a:off x="5514375" y="4113390"/>
        <a:ext cx="26274" cy="4865"/>
      </dsp:txXfrm>
    </dsp:sp>
    <dsp:sp modelId="{680E39BA-4243-4A6C-8E75-06A3A9C079FA}">
      <dsp:nvSpPr>
        <dsp:cNvPr id="0" name=""/>
        <dsp:cNvSpPr/>
      </dsp:nvSpPr>
      <dsp:spPr>
        <a:xfrm>
          <a:off x="3168345" y="3481766"/>
          <a:ext cx="2113520" cy="1268112"/>
        </a:xfrm>
        <a:prstGeom prst="roundRect">
          <a:avLst/>
        </a:prstGeom>
        <a:gradFill rotWithShape="0">
          <a:gsLst>
            <a:gs pos="0">
              <a:srgbClr val="CB6C1D"/>
            </a:gs>
            <a:gs pos="80000">
              <a:srgbClr val="FF8F2A"/>
            </a:gs>
            <a:gs pos="100000">
              <a:srgbClr val="FFB069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/>
            <a:t>Zárójelentés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0" kern="1200" dirty="0" smtClean="0"/>
            <a:t>(szakértő)</a:t>
          </a:r>
          <a:endParaRPr lang="hu-HU" sz="1800" b="0" kern="1200" dirty="0"/>
        </a:p>
      </dsp:txBody>
      <dsp:txXfrm>
        <a:off x="3230249" y="3543670"/>
        <a:ext cx="1989712" cy="1144304"/>
      </dsp:txXfrm>
    </dsp:sp>
    <dsp:sp modelId="{F5F51C7E-595B-4B3B-875A-8BF72AC49457}">
      <dsp:nvSpPr>
        <dsp:cNvPr id="0" name=""/>
        <dsp:cNvSpPr/>
      </dsp:nvSpPr>
      <dsp:spPr>
        <a:xfrm>
          <a:off x="5807359" y="3482958"/>
          <a:ext cx="2113520" cy="1268112"/>
        </a:xfrm>
        <a:prstGeom prst="roundRect">
          <a:avLst/>
        </a:prstGeom>
        <a:gradFill rotWithShape="0">
          <a:gsLst>
            <a:gs pos="0">
              <a:srgbClr val="9B2D2A"/>
            </a:gs>
            <a:gs pos="80000">
              <a:srgbClr val="CB3D3A"/>
            </a:gs>
            <a:gs pos="100000">
              <a:srgbClr val="CE3B37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800" b="1" kern="1200" dirty="0" smtClean="0"/>
            <a:t>Tanúsítvány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600" b="0" kern="1200" dirty="0" smtClean="0"/>
            <a:t>(TKA)</a:t>
          </a:r>
          <a:endParaRPr lang="hu-HU" sz="1600" b="0" kern="1200" dirty="0"/>
        </a:p>
      </dsp:txBody>
      <dsp:txXfrm>
        <a:off x="5869263" y="3544862"/>
        <a:ext cx="1989712" cy="11443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4983D-ED1C-4218-9C99-16E008732ADE}" type="datetimeFigureOut">
              <a:rPr lang="hu-HU" smtClean="0"/>
              <a:t>2019.02.07.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743FD-0287-4305-BB06-997CED49991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322579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230F8-2015-46AC-9C15-B08EDE877F5D}" type="datetimeFigureOut">
              <a:rPr lang="hu-HU" smtClean="0"/>
              <a:t>2019.02.07.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A5C11E-540C-488B-B718-84796C0B45F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36585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A5C11E-540C-488B-B718-84796C0B45F1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2389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2019.02.07.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05236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8389616"/>
      </p:ext>
    </p:extLst>
  </p:cSld>
  <p:clrMapOvr>
    <a:masterClrMapping/>
  </p:clrMapOvr>
  <p:transition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592B3-3865-4910-A607-994685569175}" type="datetimeFigureOut">
              <a:rPr lang="hu-HU" smtClean="0"/>
              <a:t>2019.02.07.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4E40-EEF6-4D57-B540-BE1DEB4B982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84723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700075" cy="936104"/>
          </a:xfrm>
        </p:spPr>
        <p:txBody>
          <a:bodyPr>
            <a:normAutofit/>
          </a:bodyPr>
          <a:lstStyle>
            <a:lvl1pPr algn="l">
              <a:defRPr sz="2400"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2019.02.07.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9614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2019.02.07.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7" name="Cím 1"/>
          <p:cNvSpPr txBox="1">
            <a:spLocks/>
          </p:cNvSpPr>
          <p:nvPr userDrawn="1"/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1" kern="1200" cap="all" baseline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46902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2019.02.07.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34561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2019.02.07.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456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sak cí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6" name="Tartalom helye 2"/>
          <p:cNvSpPr>
            <a:spLocks noGrp="1"/>
          </p:cNvSpPr>
          <p:nvPr>
            <p:ph idx="1"/>
          </p:nvPr>
        </p:nvSpPr>
        <p:spPr>
          <a:xfrm>
            <a:off x="447989" y="1628800"/>
            <a:ext cx="5111750" cy="46910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7" name="Kép helye 2"/>
          <p:cNvSpPr>
            <a:spLocks noGrp="1"/>
          </p:cNvSpPr>
          <p:nvPr>
            <p:ph type="pic" idx="13"/>
          </p:nvPr>
        </p:nvSpPr>
        <p:spPr>
          <a:xfrm>
            <a:off x="5724128" y="1633102"/>
            <a:ext cx="3240360" cy="46910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86175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rtalomrész képaláíráss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2019.02.07.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  <p:sp>
        <p:nvSpPr>
          <p:cNvPr id="9" name="Cím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28776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05FFA-4383-4574-9830-A5FF25BE8406}" type="datetimeFigureOut">
              <a:rPr lang="hu-HU" smtClean="0"/>
              <a:t>2019.02.07.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0349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8"/>
          <p:cNvSpPr>
            <a:spLocks noGrp="1"/>
          </p:cNvSpPr>
          <p:nvPr>
            <p:ph type="title" hasCustomPrompt="1"/>
          </p:nvPr>
        </p:nvSpPr>
        <p:spPr>
          <a:xfrm>
            <a:off x="4495800" y="2286000"/>
            <a:ext cx="4419600" cy="1143000"/>
          </a:xfrm>
        </p:spPr>
        <p:txBody>
          <a:bodyPr anchor="t">
            <a:noAutofit/>
          </a:bodyPr>
          <a:lstStyle>
            <a:lvl1pPr algn="l">
              <a:defRPr sz="4400" b="1" cap="all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hu-HU" dirty="0"/>
              <a:t>Prezentáció Címe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495800" y="3886200"/>
            <a:ext cx="4343400" cy="914400"/>
          </a:xfrm>
        </p:spPr>
        <p:txBody>
          <a:bodyPr wrap="square" anchor="t"/>
          <a:lstStyle>
            <a:lvl1pPr marL="514350" indent="-514350" algn="l">
              <a:spcAft>
                <a:spcPts val="600"/>
              </a:spcAft>
              <a:buFontTx/>
              <a:buNone/>
              <a:defRPr cap="all" baseline="0">
                <a:solidFill>
                  <a:srgbClr val="FFFFFF"/>
                </a:solidFill>
                <a:latin typeface="Arial"/>
                <a:cs typeface="Arial"/>
              </a:defRPr>
            </a:lvl1pPr>
            <a:lvl2pPr>
              <a:buNone/>
              <a:defRPr/>
            </a:lvl2pPr>
          </a:lstStyle>
          <a:p>
            <a:pPr lvl="0"/>
            <a:r>
              <a:rPr lang="hu-HU" dirty="0"/>
              <a:t>Click to edit Alcím</a:t>
            </a:r>
          </a:p>
          <a:p>
            <a:pPr lvl="0"/>
            <a:endParaRPr lang="hu-H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47989" y="44624"/>
            <a:ext cx="4412043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05FFA-4383-4574-9830-A5FF25BE8406}" type="datetimeFigureOut">
              <a:rPr lang="hu-HU" smtClean="0"/>
              <a:t>2019.02.07.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ECFDF-B4B8-4D79-9C23-DD008FAF0A0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1508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6" r:id="rId7"/>
    <p:sldLayoutId id="2147483667" r:id="rId8"/>
    <p:sldLayoutId id="2147483670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2400" b="1" kern="1200" cap="all" baseline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5FD91-3406-0C4D-98B4-4CBDA044DE2D}" type="datetimeFigureOut">
              <a:t>2019.02.07.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F4CFE-C80F-E342-BFD9-10B166A811F8}" type="slidenum"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 rotWithShape="1">
            <a:blip r:embed="rId4"/>
            <a:tile tx="0" ty="0" sx="100000" sy="100000" flip="none" algn="tl"/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049801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4" r:id="rId2"/>
  </p:sldLayoutIdLst>
  <p:txStyles>
    <p:titleStyle>
      <a:lvl1pPr algn="ctr" defTabSz="228600" rtl="0" eaLnBrk="1" latinLnBrk="0" hangingPunct="1"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2286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indent="-142875" algn="l" defTabSz="2286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indent="-114300" algn="l" defTabSz="228600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00100" indent="-114300" algn="l" defTabSz="228600" rtl="0" eaLnBrk="1" latinLnBrk="0" hangingPunct="1">
        <a:spcBef>
          <a:spcPct val="20000"/>
        </a:spcBef>
        <a:buFont typeface="Arial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14300" algn="l" defTabSz="228600" rtl="0" eaLnBrk="1" latinLnBrk="0" hangingPunct="1">
        <a:spcBef>
          <a:spcPct val="20000"/>
        </a:spcBef>
        <a:buFont typeface="Arial"/>
        <a:buChar char="»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300" indent="-114300" algn="l" defTabSz="228600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228600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228600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228600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86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2286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2286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2286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2286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2286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2286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2286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2286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ím 1"/>
          <p:cNvSpPr txBox="1">
            <a:spLocks/>
          </p:cNvSpPr>
          <p:nvPr/>
        </p:nvSpPr>
        <p:spPr>
          <a:xfrm>
            <a:off x="827584" y="2204864"/>
            <a:ext cx="7776864" cy="8640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all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endParaRPr lang="hu-HU" sz="1000" cap="none" dirty="0"/>
          </a:p>
        </p:txBody>
      </p:sp>
      <p:sp>
        <p:nvSpPr>
          <p:cNvPr id="4" name="Cím 1"/>
          <p:cNvSpPr txBox="1">
            <a:spLocks/>
          </p:cNvSpPr>
          <p:nvPr/>
        </p:nvSpPr>
        <p:spPr>
          <a:xfrm>
            <a:off x="827584" y="3429000"/>
            <a:ext cx="4320480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all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endParaRPr lang="hu-HU" sz="1600" b="0" cap="none" dirty="0"/>
          </a:p>
        </p:txBody>
      </p:sp>
      <p:sp>
        <p:nvSpPr>
          <p:cNvPr id="5" name="Cím 1"/>
          <p:cNvSpPr txBox="1">
            <a:spLocks/>
          </p:cNvSpPr>
          <p:nvPr/>
        </p:nvSpPr>
        <p:spPr>
          <a:xfrm>
            <a:off x="1187624" y="5152109"/>
            <a:ext cx="4104456" cy="9361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all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hu-HU" sz="1800" b="0" cap="none" smtClean="0"/>
              <a:t>Vörös </a:t>
            </a:r>
            <a:r>
              <a:rPr lang="hu-HU" sz="1800" b="0" cap="none" dirty="0" smtClean="0"/>
              <a:t>Andrea</a:t>
            </a:r>
            <a:endParaRPr lang="en-US" sz="1800" b="0" cap="none" dirty="0"/>
          </a:p>
          <a:p>
            <a:r>
              <a:rPr lang="en-US" sz="1600" b="0" cap="none" dirty="0"/>
              <a:t>Study in Hungary</a:t>
            </a:r>
          </a:p>
          <a:p>
            <a:r>
              <a:rPr lang="en-US" sz="1600" b="0" cap="none" dirty="0"/>
              <a:t>Tempus Public Foundation</a:t>
            </a:r>
          </a:p>
        </p:txBody>
      </p:sp>
      <p:cxnSp>
        <p:nvCxnSpPr>
          <p:cNvPr id="7" name="Egyenes összekötő 6"/>
          <p:cNvCxnSpPr/>
          <p:nvPr/>
        </p:nvCxnSpPr>
        <p:spPr>
          <a:xfrm>
            <a:off x="899592" y="3212976"/>
            <a:ext cx="734481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ím 5"/>
          <p:cNvSpPr>
            <a:spLocks noGrp="1"/>
          </p:cNvSpPr>
          <p:nvPr>
            <p:ph type="title"/>
          </p:nvPr>
        </p:nvSpPr>
        <p:spPr>
          <a:xfrm>
            <a:off x="683568" y="1052736"/>
            <a:ext cx="8231832" cy="2376264"/>
          </a:xfrm>
        </p:spPr>
        <p:txBody>
          <a:bodyPr/>
          <a:lstStyle/>
          <a:p>
            <a:r>
              <a:rPr lang="hu-HU" sz="3600" dirty="0" err="1" smtClean="0"/>
              <a:t>Nemzetköziesítési</a:t>
            </a:r>
            <a:r>
              <a:rPr lang="hu-HU" sz="3600" dirty="0" smtClean="0"/>
              <a:t> tanácsadó-értékelő eljárás a felsőoktatásban 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42049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/>
          <p:cNvSpPr txBox="1"/>
          <p:nvPr/>
        </p:nvSpPr>
        <p:spPr>
          <a:xfrm>
            <a:off x="323528" y="1567467"/>
            <a:ext cx="3672408" cy="404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100" b="1" dirty="0" smtClean="0">
                <a:solidFill>
                  <a:srgbClr val="002060"/>
                </a:solidFill>
              </a:rPr>
              <a:t>Kik</a:t>
            </a:r>
            <a:r>
              <a:rPr lang="en-GB" sz="2100" b="1" dirty="0" smtClean="0">
                <a:solidFill>
                  <a:srgbClr val="002060"/>
                </a:solidFill>
              </a:rPr>
              <a:t>?</a:t>
            </a:r>
          </a:p>
          <a:p>
            <a:pPr marL="444500" lvl="1" indent="-34290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r>
              <a:rPr lang="hu-HU" sz="2000" dirty="0" smtClean="0">
                <a:solidFill>
                  <a:srgbClr val="002060"/>
                </a:solidFill>
              </a:rPr>
              <a:t>Felsőoktatási intézmények</a:t>
            </a:r>
          </a:p>
          <a:p>
            <a:pPr marL="444500" lvl="1" indent="-34290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r>
              <a:rPr lang="hu-HU" sz="2000" dirty="0" smtClean="0">
                <a:solidFill>
                  <a:srgbClr val="002060"/>
                </a:solidFill>
              </a:rPr>
              <a:t>Nemzetközi szakértők</a:t>
            </a:r>
          </a:p>
          <a:p>
            <a:pPr marL="444500" lvl="1" indent="-34290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r>
              <a:rPr lang="hu-HU" sz="2000" dirty="0" smtClean="0">
                <a:solidFill>
                  <a:srgbClr val="002060"/>
                </a:solidFill>
              </a:rPr>
              <a:t>TKA</a:t>
            </a:r>
          </a:p>
          <a:p>
            <a:pPr marL="444500" lvl="1" indent="-34290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endParaRPr lang="hu-HU" sz="1900" dirty="0" smtClean="0">
              <a:solidFill>
                <a:srgbClr val="002060"/>
              </a:solidFill>
            </a:endParaRPr>
          </a:p>
          <a:p>
            <a:pPr marL="0" lvl="1">
              <a:lnSpc>
                <a:spcPct val="110000"/>
              </a:lnSpc>
              <a:spcBef>
                <a:spcPts val="300"/>
              </a:spcBef>
              <a:defRPr/>
            </a:pPr>
            <a:r>
              <a:rPr lang="hu-HU" sz="2100" b="1" dirty="0">
                <a:solidFill>
                  <a:srgbClr val="002060"/>
                </a:solidFill>
              </a:rPr>
              <a:t>Mit?</a:t>
            </a:r>
          </a:p>
          <a:p>
            <a:pPr marL="444500" lvl="1" indent="-34290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r>
              <a:rPr lang="hu-HU" sz="2000" dirty="0" smtClean="0">
                <a:solidFill>
                  <a:srgbClr val="002060"/>
                </a:solidFill>
              </a:rPr>
              <a:t>Önértékelés</a:t>
            </a:r>
          </a:p>
          <a:p>
            <a:pPr marL="444500" lvl="1" indent="-34290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r>
              <a:rPr lang="hu-HU" sz="2000" dirty="0" smtClean="0">
                <a:solidFill>
                  <a:srgbClr val="002060"/>
                </a:solidFill>
              </a:rPr>
              <a:t>Intézménylátogatás</a:t>
            </a:r>
          </a:p>
          <a:p>
            <a:pPr marL="444500" lvl="1" indent="-34290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r>
              <a:rPr lang="hu-HU" sz="2000" dirty="0" smtClean="0">
                <a:solidFill>
                  <a:srgbClr val="002060"/>
                </a:solidFill>
              </a:rPr>
              <a:t>Értékelő jelentés fejlesztési javaslatokkal</a:t>
            </a:r>
            <a:endParaRPr lang="en-GB" sz="2000" b="1" dirty="0" smtClean="0">
              <a:solidFill>
                <a:srgbClr val="002060"/>
              </a:solidFill>
            </a:endParaRPr>
          </a:p>
          <a:p>
            <a:endParaRPr lang="en-GB" dirty="0"/>
          </a:p>
        </p:txBody>
      </p:sp>
      <p:sp>
        <p:nvSpPr>
          <p:cNvPr id="7" name="Szövegdoboz 6"/>
          <p:cNvSpPr txBox="1"/>
          <p:nvPr/>
        </p:nvSpPr>
        <p:spPr>
          <a:xfrm>
            <a:off x="4305300" y="1570791"/>
            <a:ext cx="4838700" cy="2183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hu-HU" sz="2100" b="1" dirty="0" smtClean="0">
                <a:solidFill>
                  <a:srgbClr val="002060"/>
                </a:solidFill>
              </a:rPr>
              <a:t>Hogyan</a:t>
            </a:r>
            <a:r>
              <a:rPr lang="en-GB" sz="2100" b="1" dirty="0" smtClean="0">
                <a:solidFill>
                  <a:srgbClr val="002060"/>
                </a:solidFill>
              </a:rPr>
              <a:t>?</a:t>
            </a:r>
          </a:p>
          <a:p>
            <a:pPr marL="622300" lvl="1" indent="-34290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r>
              <a:rPr lang="hu-HU" sz="2000" dirty="0" smtClean="0">
                <a:solidFill>
                  <a:srgbClr val="002060"/>
                </a:solidFill>
              </a:rPr>
              <a:t>Eljárásrend és módszertan</a:t>
            </a:r>
          </a:p>
          <a:p>
            <a:pPr marL="622300" lvl="1" indent="-34290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r>
              <a:rPr lang="hu-HU" sz="2000" dirty="0" smtClean="0">
                <a:solidFill>
                  <a:srgbClr val="002060"/>
                </a:solidFill>
              </a:rPr>
              <a:t>6 tématerület</a:t>
            </a:r>
            <a:endParaRPr lang="en-GB" sz="2000" dirty="0" smtClean="0">
              <a:solidFill>
                <a:srgbClr val="002060"/>
              </a:solidFill>
            </a:endParaRPr>
          </a:p>
          <a:p>
            <a:pPr marL="622300" lvl="1" indent="-34290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r>
              <a:rPr lang="hu-HU" sz="2000" dirty="0" smtClean="0">
                <a:solidFill>
                  <a:srgbClr val="002060"/>
                </a:solidFill>
              </a:rPr>
              <a:t>Indikátorok</a:t>
            </a:r>
            <a:endParaRPr lang="en-GB" sz="2000" dirty="0" smtClean="0">
              <a:solidFill>
                <a:srgbClr val="002060"/>
              </a:solidFill>
            </a:endParaRPr>
          </a:p>
          <a:p>
            <a:pPr marL="622300" lvl="1" indent="-342900">
              <a:lnSpc>
                <a:spcPct val="110000"/>
              </a:lnSpc>
              <a:spcBef>
                <a:spcPts val="300"/>
              </a:spcBef>
              <a:buFont typeface="Wingdings" panose="05000000000000000000" pitchFamily="2" charset="2"/>
              <a:buChar char="ü"/>
              <a:defRPr/>
            </a:pPr>
            <a:endParaRPr lang="hu-HU" sz="1900" dirty="0" smtClean="0">
              <a:solidFill>
                <a:srgbClr val="002060"/>
              </a:solidFill>
            </a:endParaRPr>
          </a:p>
          <a:p>
            <a:pPr lvl="0">
              <a:defRPr/>
            </a:pPr>
            <a:endParaRPr lang="hu-HU" b="1" dirty="0">
              <a:solidFill>
                <a:srgbClr val="002060"/>
              </a:solidFill>
            </a:endParaRP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150792165"/>
              </p:ext>
            </p:extLst>
          </p:nvPr>
        </p:nvGraphicFramePr>
        <p:xfrm>
          <a:off x="2868488" y="292494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Szövegdoboz 12"/>
          <p:cNvSpPr txBox="1"/>
          <p:nvPr/>
        </p:nvSpPr>
        <p:spPr>
          <a:xfrm>
            <a:off x="323528" y="5572406"/>
            <a:ext cx="367240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100" dirty="0"/>
          </a:p>
        </p:txBody>
      </p:sp>
      <p:sp>
        <p:nvSpPr>
          <p:cNvPr id="8" name="Cím 3"/>
          <p:cNvSpPr>
            <a:spLocks noGrp="1"/>
          </p:cNvSpPr>
          <p:nvPr>
            <p:ph type="title"/>
          </p:nvPr>
        </p:nvSpPr>
        <p:spPr>
          <a:xfrm>
            <a:off x="447989" y="44624"/>
            <a:ext cx="7292363" cy="864096"/>
          </a:xfrm>
        </p:spPr>
        <p:txBody>
          <a:bodyPr>
            <a:normAutofit/>
          </a:bodyPr>
          <a:lstStyle/>
          <a:p>
            <a:r>
              <a:rPr lang="hu-HU" dirty="0" err="1" smtClean="0"/>
              <a:t>Nemzetköziesítési</a:t>
            </a:r>
            <a:r>
              <a:rPr lang="hu-HU" dirty="0" smtClean="0"/>
              <a:t> </a:t>
            </a:r>
            <a:r>
              <a:rPr lang="hu-HU" dirty="0"/>
              <a:t>tanácsadó-értékelő eljárás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623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47989" y="44624"/>
            <a:ext cx="7292363" cy="864096"/>
          </a:xfrm>
        </p:spPr>
        <p:txBody>
          <a:bodyPr>
            <a:normAutofit/>
          </a:bodyPr>
          <a:lstStyle/>
          <a:p>
            <a:r>
              <a:rPr lang="hu-HU" dirty="0" err="1" smtClean="0"/>
              <a:t>Nemzetköziesítési</a:t>
            </a:r>
            <a:r>
              <a:rPr lang="hu-HU" dirty="0" smtClean="0"/>
              <a:t> </a:t>
            </a:r>
            <a:r>
              <a:rPr lang="hu-HU" dirty="0"/>
              <a:t>tanácsadó-értékelő eljárás</a:t>
            </a:r>
            <a:endParaRPr lang="en-GB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39954325"/>
              </p:ext>
            </p:extLst>
          </p:nvPr>
        </p:nvGraphicFramePr>
        <p:xfrm>
          <a:off x="611560" y="1397000"/>
          <a:ext cx="7920880" cy="4840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225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/>
          <p:cNvSpPr>
            <a:spLocks noGrp="1"/>
          </p:cNvSpPr>
          <p:nvPr>
            <p:ph type="body" sz="half" idx="2"/>
          </p:nvPr>
        </p:nvSpPr>
        <p:spPr>
          <a:xfrm>
            <a:off x="442185" y="1435100"/>
            <a:ext cx="8244615" cy="5090244"/>
          </a:xfrm>
        </p:spPr>
        <p:txBody>
          <a:bodyPr>
            <a:normAutofit/>
          </a:bodyPr>
          <a:lstStyle/>
          <a:p>
            <a:r>
              <a:rPr lang="hu-HU" sz="2800" b="1" dirty="0" smtClean="0">
                <a:solidFill>
                  <a:schemeClr val="tx2"/>
                </a:solidFill>
              </a:rPr>
              <a:t>A külső tanácsadó-értékelő eljárás céljai: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chemeClr val="tx2"/>
                </a:solidFill>
              </a:rPr>
              <a:t>Egységes megközelítés (tématerületek), indikátorok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chemeClr val="tx2"/>
                </a:solidFill>
              </a:rPr>
              <a:t>Önértékelési, minőségfejlesztési kultúra elmélyítése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chemeClr val="tx2"/>
                </a:solidFill>
              </a:rPr>
              <a:t>Tudatosság növelése a nemzetközi vonatkozású fejlesztések stratégiai tervezésében</a:t>
            </a:r>
          </a:p>
          <a:p>
            <a:endParaRPr lang="hu-HU" sz="2000" dirty="0"/>
          </a:p>
          <a:p>
            <a:endParaRPr lang="hu-HU" sz="2000" dirty="0" smtClean="0"/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47989" y="332656"/>
            <a:ext cx="6500275" cy="576064"/>
          </a:xfrm>
        </p:spPr>
        <p:txBody>
          <a:bodyPr/>
          <a:lstStyle/>
          <a:p>
            <a:r>
              <a:rPr lang="hu-HU" dirty="0" smtClean="0"/>
              <a:t>IQA céljai</a:t>
            </a:r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453213"/>
            <a:ext cx="4355976" cy="2902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039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 helye 2"/>
          <p:cNvSpPr>
            <a:spLocks noGrp="1"/>
          </p:cNvSpPr>
          <p:nvPr>
            <p:ph type="body" sz="half" idx="2"/>
          </p:nvPr>
        </p:nvSpPr>
        <p:spPr>
          <a:xfrm>
            <a:off x="461493" y="1458124"/>
            <a:ext cx="8229599" cy="5139227"/>
          </a:xfrm>
        </p:spPr>
        <p:txBody>
          <a:bodyPr>
            <a:normAutofit/>
          </a:bodyPr>
          <a:lstStyle/>
          <a:p>
            <a:r>
              <a:rPr lang="hu-HU" sz="2000" b="1" dirty="0" smtClean="0">
                <a:solidFill>
                  <a:schemeClr val="tx2"/>
                </a:solidFill>
              </a:rPr>
              <a:t>Miért volt érdemes részt venni?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000" dirty="0">
                <a:solidFill>
                  <a:schemeClr val="tx2"/>
                </a:solidFill>
              </a:rPr>
              <a:t>H</a:t>
            </a:r>
            <a:r>
              <a:rPr lang="hu-HU" sz="2000" dirty="0" smtClean="0">
                <a:solidFill>
                  <a:schemeClr val="tx2"/>
                </a:solidFill>
              </a:rPr>
              <a:t>asznos a külső </a:t>
            </a:r>
            <a:r>
              <a:rPr lang="hu-HU" sz="2000" dirty="0">
                <a:solidFill>
                  <a:schemeClr val="tx2"/>
                </a:solidFill>
              </a:rPr>
              <a:t>szemlélő </a:t>
            </a:r>
            <a:r>
              <a:rPr lang="hu-HU" sz="2000" dirty="0" smtClean="0">
                <a:solidFill>
                  <a:schemeClr val="tx2"/>
                </a:solidFill>
              </a:rPr>
              <a:t>nézőpontját megismerni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000" dirty="0">
                <a:solidFill>
                  <a:schemeClr val="tx2"/>
                </a:solidFill>
              </a:rPr>
              <a:t>S</a:t>
            </a:r>
            <a:r>
              <a:rPr lang="hu-HU" sz="2000" dirty="0" smtClean="0">
                <a:solidFill>
                  <a:schemeClr val="tx2"/>
                </a:solidFill>
              </a:rPr>
              <a:t>egítséget jelent a tervezésben, célok meghatározásában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000" dirty="0" smtClean="0">
                <a:solidFill>
                  <a:schemeClr val="tx2"/>
                </a:solidFill>
              </a:rPr>
              <a:t>Rámutatott a módszeres </a:t>
            </a:r>
            <a:r>
              <a:rPr lang="hu-HU" sz="2000" dirty="0">
                <a:solidFill>
                  <a:schemeClr val="tx2"/>
                </a:solidFill>
              </a:rPr>
              <a:t>helyzetfelmérés </a:t>
            </a:r>
            <a:r>
              <a:rPr lang="hu-HU" sz="2000" dirty="0" smtClean="0">
                <a:solidFill>
                  <a:schemeClr val="tx2"/>
                </a:solidFill>
              </a:rPr>
              <a:t>szükségességére</a:t>
            </a:r>
          </a:p>
          <a:p>
            <a:r>
              <a:rPr lang="hu-HU" sz="2000" b="1" dirty="0" smtClean="0">
                <a:solidFill>
                  <a:schemeClr val="tx2"/>
                </a:solidFill>
              </a:rPr>
              <a:t>Mit </a:t>
            </a:r>
            <a:r>
              <a:rPr lang="hu-HU" sz="2000" b="1" dirty="0">
                <a:solidFill>
                  <a:schemeClr val="tx2"/>
                </a:solidFill>
              </a:rPr>
              <a:t>vártak </a:t>
            </a:r>
            <a:r>
              <a:rPr lang="hu-HU" sz="2000" b="1" dirty="0" smtClean="0">
                <a:solidFill>
                  <a:schemeClr val="tx2"/>
                </a:solidFill>
              </a:rPr>
              <a:t>a külső értékeléstől?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000" dirty="0">
                <a:solidFill>
                  <a:schemeClr val="tx2"/>
                </a:solidFill>
              </a:rPr>
              <a:t>szakértők által behozott jó gyakorlatok megismerése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000" dirty="0">
                <a:solidFill>
                  <a:schemeClr val="tx2"/>
                </a:solidFill>
              </a:rPr>
              <a:t>erősségek, gyengeségek feltárása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000" dirty="0">
                <a:solidFill>
                  <a:schemeClr val="tx2"/>
                </a:solidFill>
              </a:rPr>
              <a:t>a fejlesztési célkitűzések irányának kijelölése</a:t>
            </a:r>
            <a:endParaRPr lang="hu-HU" dirty="0">
              <a:solidFill>
                <a:schemeClr val="tx2"/>
              </a:solidFill>
            </a:endParaRPr>
          </a:p>
          <a:p>
            <a:r>
              <a:rPr lang="hu-HU" dirty="0" smtClean="0"/>
              <a:t> </a:t>
            </a:r>
            <a:endParaRPr lang="hu-HU" dirty="0"/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Intézményi vélemények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311351"/>
            <a:ext cx="3800475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941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539552" y="1435100"/>
            <a:ext cx="8147248" cy="4691063"/>
          </a:xfrm>
        </p:spPr>
        <p:txBody>
          <a:bodyPr>
            <a:normAutofit fontScale="92500" lnSpcReduction="20000"/>
          </a:bodyPr>
          <a:lstStyle/>
          <a:p>
            <a:r>
              <a:rPr lang="hu-HU" dirty="0">
                <a:solidFill>
                  <a:schemeClr val="tx2"/>
                </a:solidFill>
              </a:rPr>
              <a:t>idegen nyelven felvehető tantárgyak, programok számának növelése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nagy létszámú (bejövő) hallgató az </a:t>
            </a:r>
            <a:r>
              <a:rPr lang="hu-HU" dirty="0">
                <a:solidFill>
                  <a:schemeClr val="tx2"/>
                </a:solidFill>
              </a:rPr>
              <a:t>idegen nyelven diplomát adó </a:t>
            </a:r>
            <a:r>
              <a:rPr lang="hu-HU" dirty="0" smtClean="0">
                <a:solidFill>
                  <a:schemeClr val="tx2"/>
                </a:solidFill>
              </a:rPr>
              <a:t>programokon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hallgatói </a:t>
            </a:r>
            <a:r>
              <a:rPr lang="hu-HU" dirty="0">
                <a:solidFill>
                  <a:schemeClr val="tx2"/>
                </a:solidFill>
              </a:rPr>
              <a:t>mobilitásban résztvevők létszámának növelése </a:t>
            </a:r>
            <a:endParaRPr lang="hu-HU" dirty="0" smtClean="0">
              <a:solidFill>
                <a:schemeClr val="tx2"/>
              </a:solidFill>
            </a:endParaRPr>
          </a:p>
          <a:p>
            <a:r>
              <a:rPr lang="hu-HU" dirty="0" smtClean="0">
                <a:solidFill>
                  <a:schemeClr val="tx2"/>
                </a:solidFill>
              </a:rPr>
              <a:t>nemzetközi </a:t>
            </a:r>
            <a:r>
              <a:rPr lang="hu-HU" dirty="0">
                <a:solidFill>
                  <a:schemeClr val="tx2"/>
                </a:solidFill>
              </a:rPr>
              <a:t>kapcsolatokkal foglalkozó szervezeti egység megerősítése </a:t>
            </a:r>
            <a:endParaRPr lang="hu-HU" dirty="0" smtClean="0">
              <a:solidFill>
                <a:schemeClr val="tx2"/>
              </a:solidFill>
            </a:endParaRPr>
          </a:p>
          <a:p>
            <a:r>
              <a:rPr lang="hu-HU" dirty="0" smtClean="0">
                <a:solidFill>
                  <a:schemeClr val="tx2"/>
                </a:solidFill>
              </a:rPr>
              <a:t>aktív </a:t>
            </a:r>
            <a:r>
              <a:rPr lang="hu-HU" dirty="0">
                <a:solidFill>
                  <a:schemeClr val="tx2"/>
                </a:solidFill>
              </a:rPr>
              <a:t>részvétel </a:t>
            </a:r>
            <a:r>
              <a:rPr lang="hu-HU" dirty="0" smtClean="0">
                <a:solidFill>
                  <a:schemeClr val="tx2"/>
                </a:solidFill>
              </a:rPr>
              <a:t>a nemzetközi </a:t>
            </a:r>
            <a:r>
              <a:rPr lang="hu-HU" dirty="0">
                <a:solidFill>
                  <a:schemeClr val="tx2"/>
                </a:solidFill>
              </a:rPr>
              <a:t>tudományos </a:t>
            </a:r>
            <a:r>
              <a:rPr lang="hu-HU" dirty="0" smtClean="0">
                <a:solidFill>
                  <a:schemeClr val="tx2"/>
                </a:solidFill>
              </a:rPr>
              <a:t>életben</a:t>
            </a:r>
          </a:p>
          <a:p>
            <a:r>
              <a:rPr lang="hu-HU" dirty="0" err="1">
                <a:solidFill>
                  <a:schemeClr val="tx2"/>
                </a:solidFill>
              </a:rPr>
              <a:t>m</a:t>
            </a:r>
            <a:r>
              <a:rPr lang="hu-HU" dirty="0" err="1" smtClean="0">
                <a:solidFill>
                  <a:schemeClr val="tx2"/>
                </a:solidFill>
              </a:rPr>
              <a:t>érthető</a:t>
            </a:r>
            <a:r>
              <a:rPr lang="hu-HU" dirty="0" smtClean="0">
                <a:solidFill>
                  <a:schemeClr val="tx2"/>
                </a:solidFill>
              </a:rPr>
              <a:t> eredmények</a:t>
            </a:r>
            <a:endParaRPr lang="hu-HU" dirty="0">
              <a:solidFill>
                <a:schemeClr val="tx2"/>
              </a:solidFill>
            </a:endParaRPr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47989" y="116632"/>
            <a:ext cx="6500275" cy="792088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Intézményi sikerek a </a:t>
            </a:r>
            <a:r>
              <a:rPr lang="hu-HU" dirty="0" err="1" smtClean="0"/>
              <a:t>nemzetköziesítésben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06800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447989" y="1435100"/>
            <a:ext cx="8012443" cy="5234260"/>
          </a:xfrm>
        </p:spPr>
        <p:txBody>
          <a:bodyPr>
            <a:normAutofit/>
          </a:bodyPr>
          <a:lstStyle/>
          <a:p>
            <a:r>
              <a:rPr lang="hu-HU" dirty="0" smtClean="0">
                <a:solidFill>
                  <a:schemeClr val="tx2"/>
                </a:solidFill>
              </a:rPr>
              <a:t>Intézményvezetés elkötelezettsége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Karok nemzetközi tevékenységei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Erőforrások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Nemzetközi HR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Internationalisation </a:t>
            </a:r>
            <a:r>
              <a:rPr lang="hu-HU" dirty="0" err="1" smtClean="0">
                <a:solidFill>
                  <a:schemeClr val="tx2"/>
                </a:solidFill>
              </a:rPr>
              <a:t>at</a:t>
            </a:r>
            <a:r>
              <a:rPr lang="hu-HU" dirty="0" smtClean="0">
                <a:solidFill>
                  <a:schemeClr val="tx2"/>
                </a:solidFill>
              </a:rPr>
              <a:t> </a:t>
            </a:r>
            <a:r>
              <a:rPr lang="hu-HU" dirty="0" err="1" smtClean="0">
                <a:solidFill>
                  <a:schemeClr val="tx2"/>
                </a:solidFill>
              </a:rPr>
              <a:t>home</a:t>
            </a:r>
            <a:r>
              <a:rPr lang="hu-HU" dirty="0" smtClean="0">
                <a:solidFill>
                  <a:schemeClr val="tx2"/>
                </a:solidFill>
              </a:rPr>
              <a:t>?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Kreditelismerés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Kapcsolatépítés</a:t>
            </a:r>
          </a:p>
          <a:p>
            <a:r>
              <a:rPr lang="hu-HU" dirty="0" smtClean="0">
                <a:solidFill>
                  <a:schemeClr val="tx2"/>
                </a:solidFill>
              </a:rPr>
              <a:t>Kutatási tevékenységek</a:t>
            </a:r>
          </a:p>
          <a:p>
            <a:pPr marL="0" indent="0">
              <a:buNone/>
            </a:pPr>
            <a:endParaRPr lang="hu-HU" dirty="0" smtClean="0">
              <a:solidFill>
                <a:schemeClr val="tx2"/>
              </a:solidFill>
            </a:endParaRPr>
          </a:p>
          <a:p>
            <a:endParaRPr lang="hu-HU" dirty="0" smtClean="0"/>
          </a:p>
          <a:p>
            <a:endParaRPr lang="hu-HU" dirty="0"/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47989" y="44624"/>
            <a:ext cx="5996219" cy="864096"/>
          </a:xfrm>
        </p:spPr>
        <p:txBody>
          <a:bodyPr/>
          <a:lstStyle/>
          <a:p>
            <a:r>
              <a:rPr lang="hu-HU" dirty="0" smtClean="0"/>
              <a:t>Az IQA eljárások során azonosított problémák</a:t>
            </a:r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258905"/>
            <a:ext cx="2819092" cy="213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477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107504" y="1435100"/>
            <a:ext cx="8579296" cy="4691063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u-HU" sz="2000" b="1" dirty="0" smtClean="0"/>
              <a:t>Látogatások</a:t>
            </a:r>
          </a:p>
          <a:p>
            <a:r>
              <a:rPr lang="hu-HU" sz="2000" dirty="0" smtClean="0"/>
              <a:t>Első monitoring látogatás 2018-ban</a:t>
            </a:r>
          </a:p>
          <a:p>
            <a:r>
              <a:rPr lang="hu-HU" sz="2000" dirty="0" smtClean="0"/>
              <a:t>3 új intézmény bevonása 2019-ban</a:t>
            </a:r>
          </a:p>
          <a:p>
            <a:r>
              <a:rPr lang="hu-HU" sz="2000" dirty="0"/>
              <a:t>4</a:t>
            </a:r>
            <a:r>
              <a:rPr lang="hu-HU" sz="2000" dirty="0" smtClean="0"/>
              <a:t> további monitoring 2019-ben</a:t>
            </a:r>
          </a:p>
          <a:p>
            <a:pPr marL="0" indent="0">
              <a:buNone/>
            </a:pPr>
            <a:endParaRPr lang="hu-HU" sz="2000" dirty="0" smtClean="0"/>
          </a:p>
          <a:p>
            <a:pPr marL="0" indent="0">
              <a:buNone/>
            </a:pPr>
            <a:r>
              <a:rPr lang="hu-HU" sz="2000" b="1" dirty="0" smtClean="0"/>
              <a:t>Képzések és műhelyek</a:t>
            </a:r>
          </a:p>
          <a:p>
            <a:pPr marL="0" indent="0">
              <a:buNone/>
            </a:pPr>
            <a:endParaRPr lang="hu-HU" sz="2000" dirty="0" smtClean="0"/>
          </a:p>
          <a:p>
            <a:pPr marL="0" indent="0">
              <a:buNone/>
            </a:pPr>
            <a:r>
              <a:rPr lang="hu-HU" sz="2000" b="1" dirty="0" smtClean="0"/>
              <a:t>Jó gyakorlatok gyűjtése</a:t>
            </a:r>
            <a:endParaRPr lang="hu-HU" sz="2000" dirty="0" smtClean="0"/>
          </a:p>
          <a:p>
            <a:pPr marL="0" indent="0">
              <a:buNone/>
            </a:pPr>
            <a:endParaRPr lang="hu-HU" sz="2000" dirty="0" smtClean="0"/>
          </a:p>
          <a:p>
            <a:pPr marL="0" indent="0">
              <a:buNone/>
            </a:pPr>
            <a:r>
              <a:rPr lang="hu-HU" sz="2000" b="1" dirty="0" err="1" smtClean="0"/>
              <a:t>Disszemináció</a:t>
            </a:r>
            <a:endParaRPr lang="hu-HU" sz="2000" b="1" dirty="0" smtClean="0"/>
          </a:p>
          <a:p>
            <a:r>
              <a:rPr lang="hu-HU" sz="2000" dirty="0" smtClean="0"/>
              <a:t>Szakmai kiadványok</a:t>
            </a:r>
          </a:p>
          <a:p>
            <a:r>
              <a:rPr lang="hu-HU" sz="2000" dirty="0" smtClean="0"/>
              <a:t>További megjelenési lehetőségek nemzetközi konferenciákon (APAIE, EAIE, </a:t>
            </a:r>
            <a:r>
              <a:rPr lang="hu-HU" sz="2000" dirty="0" err="1" smtClean="0"/>
              <a:t>Going</a:t>
            </a:r>
            <a:r>
              <a:rPr lang="hu-HU" sz="2000" dirty="0" smtClean="0"/>
              <a:t> Global, stb.)</a:t>
            </a:r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</p:txBody>
      </p:sp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47989" y="44624"/>
            <a:ext cx="7148347" cy="864096"/>
          </a:xfrm>
        </p:spPr>
        <p:txBody>
          <a:bodyPr>
            <a:normAutofit/>
          </a:bodyPr>
          <a:lstStyle/>
          <a:p>
            <a:r>
              <a:rPr lang="hu-HU" dirty="0" smtClean="0"/>
              <a:t>Mire számíthatunk 2018/19-ben?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0575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27584" y="2492896"/>
            <a:ext cx="6624736" cy="1368152"/>
          </a:xfrm>
        </p:spPr>
        <p:txBody>
          <a:bodyPr/>
          <a:lstStyle/>
          <a:p>
            <a:r>
              <a:rPr lang="hu-HU" cap="none" dirty="0" smtClean="0"/>
              <a:t>Köszönjük a figyelmet!</a:t>
            </a:r>
            <a:br>
              <a:rPr lang="hu-HU" cap="none" dirty="0" smtClean="0"/>
            </a:br>
            <a:r>
              <a:rPr lang="hu-HU" cap="none" dirty="0"/>
              <a:t/>
            </a:r>
            <a:br>
              <a:rPr lang="hu-HU" cap="none" dirty="0"/>
            </a:br>
            <a:r>
              <a:rPr lang="hu-HU" sz="2800" cap="none" dirty="0"/>
              <a:t/>
            </a:r>
            <a:br>
              <a:rPr lang="hu-HU" sz="2800" cap="none" dirty="0"/>
            </a:br>
            <a:r>
              <a:rPr lang="hu-HU" sz="2800" cap="none" dirty="0"/>
              <a:t/>
            </a:r>
            <a:br>
              <a:rPr lang="hu-HU" sz="2800" cap="none" dirty="0"/>
            </a:br>
            <a:endParaRPr lang="hu-HU" sz="2800" cap="none" dirty="0"/>
          </a:p>
        </p:txBody>
      </p:sp>
      <p:sp>
        <p:nvSpPr>
          <p:cNvPr id="5" name="Cím 1"/>
          <p:cNvSpPr txBox="1">
            <a:spLocks/>
          </p:cNvSpPr>
          <p:nvPr/>
        </p:nvSpPr>
        <p:spPr>
          <a:xfrm>
            <a:off x="827584" y="5157192"/>
            <a:ext cx="4248472" cy="122413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 cap="all" baseline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endParaRPr lang="en-US" sz="1600" b="0" cap="none" dirty="0"/>
          </a:p>
        </p:txBody>
      </p:sp>
    </p:spTree>
    <p:extLst>
      <p:ext uri="{BB962C8B-B14F-4D97-AF65-F5344CB8AC3E}">
        <p14:creationId xmlns:p14="http://schemas.microsoft.com/office/powerpoint/2010/main" val="376552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GYE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3200</TotalTime>
  <Words>278</Words>
  <Application>Microsoft Office PowerPoint</Application>
  <PresentationFormat>Diavetítés a képernyőre (4:3 oldalarány)</PresentationFormat>
  <Paragraphs>91</Paragraphs>
  <Slides>9</Slides>
  <Notes>2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9</vt:i4>
      </vt:variant>
    </vt:vector>
  </HeadingPairs>
  <TitlesOfParts>
    <vt:vector size="11" baseType="lpstr">
      <vt:lpstr>Office-téma</vt:lpstr>
      <vt:lpstr>1_Office Theme</vt:lpstr>
      <vt:lpstr>Nemzetköziesítési tanácsadó-értékelő eljárás a felsőoktatásban </vt:lpstr>
      <vt:lpstr>Nemzetköziesítési tanácsadó-értékelő eljárás</vt:lpstr>
      <vt:lpstr>Nemzetköziesítési tanácsadó-értékelő eljárás</vt:lpstr>
      <vt:lpstr>IQA céljai</vt:lpstr>
      <vt:lpstr>Intézményi vélemények</vt:lpstr>
      <vt:lpstr>Intézményi sikerek a nemzetköziesítésben</vt:lpstr>
      <vt:lpstr>Az IQA eljárások során azonosított problémák</vt:lpstr>
      <vt:lpstr>Mire számíthatunk 2018/19-ben?</vt:lpstr>
      <vt:lpstr>Köszönjük a figyelmet!    </vt:lpstr>
    </vt:vector>
  </TitlesOfParts>
  <Company>novak.adam@gmail.com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Asdfsdafa dsfasd asdf</dc:title>
  <dc:creator>Ádám Novák</dc:creator>
  <cp:lastModifiedBy>Vörös Andrea</cp:lastModifiedBy>
  <cp:revision>286</cp:revision>
  <cp:lastPrinted>2019-02-07T12:05:52Z</cp:lastPrinted>
  <dcterms:created xsi:type="dcterms:W3CDTF">2014-03-03T11:13:53Z</dcterms:created>
  <dcterms:modified xsi:type="dcterms:W3CDTF">2019-02-07T12:07:08Z</dcterms:modified>
</cp:coreProperties>
</file>